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6" r:id="rId3"/>
    <p:sldId id="272" r:id="rId4"/>
    <p:sldId id="273" r:id="rId5"/>
    <p:sldId id="274" r:id="rId6"/>
    <p:sldId id="277" r:id="rId7"/>
    <p:sldId id="278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448" autoAdjust="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8726-933E-487C-B3FB-392077FBDD7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DEA89-15FB-4856-B5A4-4562BC60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https://unsplash.com/photos/m5P0c6ABWDs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EA89-15FB-4856-B5A4-4562BC60F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https://unsplash.com/photos/KqVHRmHVwwM</a:t>
            </a:r>
          </a:p>
          <a:p>
            <a:r>
              <a:rPr lang="en-US" dirty="0"/>
              <a:t>https://unsplash.com/photos/1trRa_xcEHE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EA89-15FB-4856-B5A4-4562BC60F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1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https://unsplash.com/photos/B6yDtYs2IgY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EA89-15FB-4856-B5A4-4562BC60FF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0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4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0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C42E-AD4F-4F14-8CC6-2562D0A4569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9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7" b="22447"/>
          <a:stretch/>
        </p:blipFill>
        <p:spPr>
          <a:xfrm>
            <a:off x="0" y="0"/>
            <a:ext cx="12192000" cy="447900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44440" y="3427448"/>
            <a:ext cx="2103120" cy="2103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2881" y="2030276"/>
            <a:ext cx="11607685" cy="1217785"/>
            <a:chOff x="-223716" y="744031"/>
            <a:chExt cx="5317965" cy="930102"/>
          </a:xfrm>
        </p:grpSpPr>
        <p:sp>
          <p:nvSpPr>
            <p:cNvPr id="4" name="Rectangle 3"/>
            <p:cNvSpPr/>
            <p:nvPr/>
          </p:nvSpPr>
          <p:spPr>
            <a:xfrm flipH="1">
              <a:off x="-223716" y="1039446"/>
              <a:ext cx="5317965" cy="6346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4800" b="1" spc="300" dirty="0">
                  <a:solidFill>
                    <a:srgbClr val="ED7D31"/>
                  </a:solidFill>
                  <a:latin typeface="Calibri (Body)"/>
                  <a:cs typeface="Times New Roman" panose="02020603050405020304" pitchFamily="18" charset="0"/>
                </a:rPr>
                <a:t>2. ÜLKE SUNUM YARIŞMASI</a:t>
              </a:r>
              <a:endParaRPr lang="en-US" sz="4400" spc="-300" dirty="0">
                <a:solidFill>
                  <a:srgbClr val="ED7D31"/>
                </a:solidFill>
                <a:latin typeface="Calibri (Body)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flipH="1">
              <a:off x="348276" y="744031"/>
              <a:ext cx="4178301" cy="399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pc="-150" dirty="0">
                  <a:solidFill>
                    <a:schemeClr val="bg1"/>
                  </a:solidFill>
                </a:rPr>
                <a:t>GENÇ TİCARET KÖPRÜSÜ</a:t>
              </a: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5397502" y="3780805"/>
            <a:ext cx="1395413" cy="1392238"/>
            <a:chOff x="3400" y="1913"/>
            <a:chExt cx="879" cy="877"/>
          </a:xfrm>
          <a:solidFill>
            <a:schemeClr val="accent2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400" y="1913"/>
              <a:ext cx="879" cy="877"/>
            </a:xfrm>
            <a:custGeom>
              <a:avLst/>
              <a:gdLst>
                <a:gd name="T0" fmla="*/ 1958 w 3518"/>
                <a:gd name="T1" fmla="*/ 11 h 3511"/>
                <a:gd name="T2" fmla="*/ 2342 w 3518"/>
                <a:gd name="T3" fmla="*/ 98 h 3511"/>
                <a:gd name="T4" fmla="*/ 2693 w 3518"/>
                <a:gd name="T5" fmla="*/ 267 h 3511"/>
                <a:gd name="T6" fmla="*/ 3003 w 3518"/>
                <a:gd name="T7" fmla="*/ 514 h 3511"/>
                <a:gd name="T8" fmla="*/ 3250 w 3518"/>
                <a:gd name="T9" fmla="*/ 823 h 3511"/>
                <a:gd name="T10" fmla="*/ 3420 w 3518"/>
                <a:gd name="T11" fmla="*/ 1175 h 3511"/>
                <a:gd name="T12" fmla="*/ 3507 w 3518"/>
                <a:gd name="T13" fmla="*/ 1557 h 3511"/>
                <a:gd name="T14" fmla="*/ 3505 w 3518"/>
                <a:gd name="T15" fmla="*/ 1967 h 3511"/>
                <a:gd name="T16" fmla="*/ 3408 w 3518"/>
                <a:gd name="T17" fmla="*/ 2367 h 3511"/>
                <a:gd name="T18" fmla="*/ 3224 w 3518"/>
                <a:gd name="T19" fmla="*/ 2726 h 3511"/>
                <a:gd name="T20" fmla="*/ 2966 w 3518"/>
                <a:gd name="T21" fmla="*/ 3031 h 3511"/>
                <a:gd name="T22" fmla="*/ 2646 w 3518"/>
                <a:gd name="T23" fmla="*/ 3272 h 3511"/>
                <a:gd name="T24" fmla="*/ 2275 w 3518"/>
                <a:gd name="T25" fmla="*/ 3434 h 3511"/>
                <a:gd name="T26" fmla="*/ 1866 w 3518"/>
                <a:gd name="T27" fmla="*/ 3508 h 3511"/>
                <a:gd name="T28" fmla="*/ 1444 w 3518"/>
                <a:gd name="T29" fmla="*/ 3483 h 3511"/>
                <a:gd name="T30" fmla="*/ 1052 w 3518"/>
                <a:gd name="T31" fmla="*/ 3362 h 3511"/>
                <a:gd name="T32" fmla="*/ 706 w 3518"/>
                <a:gd name="T33" fmla="*/ 3160 h 3511"/>
                <a:gd name="T34" fmla="*/ 415 w 3518"/>
                <a:gd name="T35" fmla="*/ 2886 h 3511"/>
                <a:gd name="T36" fmla="*/ 193 w 3518"/>
                <a:gd name="T37" fmla="*/ 2553 h 3511"/>
                <a:gd name="T38" fmla="*/ 50 w 3518"/>
                <a:gd name="T39" fmla="*/ 2171 h 3511"/>
                <a:gd name="T40" fmla="*/ 0 w 3518"/>
                <a:gd name="T41" fmla="*/ 1756 h 3511"/>
                <a:gd name="T42" fmla="*/ 46 w 3518"/>
                <a:gd name="T43" fmla="*/ 1354 h 3511"/>
                <a:gd name="T44" fmla="*/ 124 w 3518"/>
                <a:gd name="T45" fmla="*/ 1129 h 3511"/>
                <a:gd name="T46" fmla="*/ 195 w 3518"/>
                <a:gd name="T47" fmla="*/ 1116 h 3511"/>
                <a:gd name="T48" fmla="*/ 241 w 3518"/>
                <a:gd name="T49" fmla="*/ 1171 h 3511"/>
                <a:gd name="T50" fmla="*/ 185 w 3518"/>
                <a:gd name="T51" fmla="*/ 1386 h 3511"/>
                <a:gd name="T52" fmla="*/ 144 w 3518"/>
                <a:gd name="T53" fmla="*/ 1756 h 3511"/>
                <a:gd name="T54" fmla="*/ 197 w 3518"/>
                <a:gd name="T55" fmla="*/ 2167 h 3511"/>
                <a:gd name="T56" fmla="*/ 348 w 3518"/>
                <a:gd name="T57" fmla="*/ 2540 h 3511"/>
                <a:gd name="T58" fmla="*/ 583 w 3518"/>
                <a:gd name="T59" fmla="*/ 2860 h 3511"/>
                <a:gd name="T60" fmla="*/ 888 w 3518"/>
                <a:gd name="T61" fmla="*/ 3113 h 3511"/>
                <a:gd name="T62" fmla="*/ 1249 w 3518"/>
                <a:gd name="T63" fmla="*/ 3285 h 3511"/>
                <a:gd name="T64" fmla="*/ 1653 w 3518"/>
                <a:gd name="T65" fmla="*/ 3365 h 3511"/>
                <a:gd name="T66" fmla="*/ 2072 w 3518"/>
                <a:gd name="T67" fmla="*/ 3338 h 3511"/>
                <a:gd name="T68" fmla="*/ 2456 w 3518"/>
                <a:gd name="T69" fmla="*/ 3211 h 3511"/>
                <a:gd name="T70" fmla="*/ 2792 w 3518"/>
                <a:gd name="T71" fmla="*/ 2996 h 3511"/>
                <a:gd name="T72" fmla="*/ 3063 w 3518"/>
                <a:gd name="T73" fmla="*/ 2707 h 3511"/>
                <a:gd name="T74" fmla="*/ 3258 w 3518"/>
                <a:gd name="T75" fmla="*/ 2360 h 3511"/>
                <a:gd name="T76" fmla="*/ 3361 w 3518"/>
                <a:gd name="T77" fmla="*/ 1965 h 3511"/>
                <a:gd name="T78" fmla="*/ 3361 w 3518"/>
                <a:gd name="T79" fmla="*/ 1546 h 3511"/>
                <a:gd name="T80" fmla="*/ 3258 w 3518"/>
                <a:gd name="T81" fmla="*/ 1153 h 3511"/>
                <a:gd name="T82" fmla="*/ 3063 w 3518"/>
                <a:gd name="T83" fmla="*/ 805 h 3511"/>
                <a:gd name="T84" fmla="*/ 2792 w 3518"/>
                <a:gd name="T85" fmla="*/ 517 h 3511"/>
                <a:gd name="T86" fmla="*/ 2456 w 3518"/>
                <a:gd name="T87" fmla="*/ 302 h 3511"/>
                <a:gd name="T88" fmla="*/ 2072 w 3518"/>
                <a:gd name="T89" fmla="*/ 173 h 3511"/>
                <a:gd name="T90" fmla="*/ 1757 w 3518"/>
                <a:gd name="T91" fmla="*/ 142 h 3511"/>
                <a:gd name="T92" fmla="*/ 1388 w 3518"/>
                <a:gd name="T93" fmla="*/ 185 h 3511"/>
                <a:gd name="T94" fmla="*/ 1041 w 3518"/>
                <a:gd name="T95" fmla="*/ 309 h 3511"/>
                <a:gd name="T96" fmla="*/ 731 w 3518"/>
                <a:gd name="T97" fmla="*/ 510 h 3511"/>
                <a:gd name="T98" fmla="*/ 661 w 3518"/>
                <a:gd name="T99" fmla="*/ 522 h 3511"/>
                <a:gd name="T100" fmla="*/ 615 w 3518"/>
                <a:gd name="T101" fmla="*/ 466 h 3511"/>
                <a:gd name="T102" fmla="*/ 640 w 3518"/>
                <a:gd name="T103" fmla="*/ 400 h 3511"/>
                <a:gd name="T104" fmla="*/ 978 w 3518"/>
                <a:gd name="T105" fmla="*/ 181 h 3511"/>
                <a:gd name="T106" fmla="*/ 1355 w 3518"/>
                <a:gd name="T107" fmla="*/ 46 h 3511"/>
                <a:gd name="T108" fmla="*/ 1757 w 3518"/>
                <a:gd name="T109" fmla="*/ 0 h 3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8" h="3511">
                  <a:moveTo>
                    <a:pt x="1757" y="0"/>
                  </a:moveTo>
                  <a:lnTo>
                    <a:pt x="1759" y="0"/>
                  </a:lnTo>
                  <a:lnTo>
                    <a:pt x="1860" y="2"/>
                  </a:lnTo>
                  <a:lnTo>
                    <a:pt x="1958" y="11"/>
                  </a:lnTo>
                  <a:lnTo>
                    <a:pt x="2057" y="25"/>
                  </a:lnTo>
                  <a:lnTo>
                    <a:pt x="2153" y="44"/>
                  </a:lnTo>
                  <a:lnTo>
                    <a:pt x="2248" y="69"/>
                  </a:lnTo>
                  <a:lnTo>
                    <a:pt x="2342" y="98"/>
                  </a:lnTo>
                  <a:lnTo>
                    <a:pt x="2433" y="134"/>
                  </a:lnTo>
                  <a:lnTo>
                    <a:pt x="2522" y="173"/>
                  </a:lnTo>
                  <a:lnTo>
                    <a:pt x="2608" y="218"/>
                  </a:lnTo>
                  <a:lnTo>
                    <a:pt x="2693" y="267"/>
                  </a:lnTo>
                  <a:lnTo>
                    <a:pt x="2776" y="323"/>
                  </a:lnTo>
                  <a:lnTo>
                    <a:pt x="2854" y="382"/>
                  </a:lnTo>
                  <a:lnTo>
                    <a:pt x="2930" y="446"/>
                  </a:lnTo>
                  <a:lnTo>
                    <a:pt x="3003" y="514"/>
                  </a:lnTo>
                  <a:lnTo>
                    <a:pt x="3072" y="587"/>
                  </a:lnTo>
                  <a:lnTo>
                    <a:pt x="3137" y="663"/>
                  </a:lnTo>
                  <a:lnTo>
                    <a:pt x="3195" y="742"/>
                  </a:lnTo>
                  <a:lnTo>
                    <a:pt x="3250" y="823"/>
                  </a:lnTo>
                  <a:lnTo>
                    <a:pt x="3300" y="908"/>
                  </a:lnTo>
                  <a:lnTo>
                    <a:pt x="3345" y="994"/>
                  </a:lnTo>
                  <a:lnTo>
                    <a:pt x="3385" y="1083"/>
                  </a:lnTo>
                  <a:lnTo>
                    <a:pt x="3420" y="1175"/>
                  </a:lnTo>
                  <a:lnTo>
                    <a:pt x="3449" y="1268"/>
                  </a:lnTo>
                  <a:lnTo>
                    <a:pt x="3474" y="1362"/>
                  </a:lnTo>
                  <a:lnTo>
                    <a:pt x="3493" y="1458"/>
                  </a:lnTo>
                  <a:lnTo>
                    <a:pt x="3507" y="1557"/>
                  </a:lnTo>
                  <a:lnTo>
                    <a:pt x="3516" y="1655"/>
                  </a:lnTo>
                  <a:lnTo>
                    <a:pt x="3518" y="1756"/>
                  </a:lnTo>
                  <a:lnTo>
                    <a:pt x="3515" y="1862"/>
                  </a:lnTo>
                  <a:lnTo>
                    <a:pt x="3505" y="1967"/>
                  </a:lnTo>
                  <a:lnTo>
                    <a:pt x="3490" y="2071"/>
                  </a:lnTo>
                  <a:lnTo>
                    <a:pt x="3469" y="2171"/>
                  </a:lnTo>
                  <a:lnTo>
                    <a:pt x="3441" y="2271"/>
                  </a:lnTo>
                  <a:lnTo>
                    <a:pt x="3408" y="2367"/>
                  </a:lnTo>
                  <a:lnTo>
                    <a:pt x="3370" y="2461"/>
                  </a:lnTo>
                  <a:lnTo>
                    <a:pt x="3326" y="2553"/>
                  </a:lnTo>
                  <a:lnTo>
                    <a:pt x="3278" y="2641"/>
                  </a:lnTo>
                  <a:lnTo>
                    <a:pt x="3224" y="2726"/>
                  </a:lnTo>
                  <a:lnTo>
                    <a:pt x="3167" y="2808"/>
                  </a:lnTo>
                  <a:lnTo>
                    <a:pt x="3104" y="2886"/>
                  </a:lnTo>
                  <a:lnTo>
                    <a:pt x="3037" y="2960"/>
                  </a:lnTo>
                  <a:lnTo>
                    <a:pt x="2966" y="3031"/>
                  </a:lnTo>
                  <a:lnTo>
                    <a:pt x="2892" y="3097"/>
                  </a:lnTo>
                  <a:lnTo>
                    <a:pt x="2813" y="3160"/>
                  </a:lnTo>
                  <a:lnTo>
                    <a:pt x="2732" y="3218"/>
                  </a:lnTo>
                  <a:lnTo>
                    <a:pt x="2646" y="3272"/>
                  </a:lnTo>
                  <a:lnTo>
                    <a:pt x="2558" y="3320"/>
                  </a:lnTo>
                  <a:lnTo>
                    <a:pt x="2466" y="3362"/>
                  </a:lnTo>
                  <a:lnTo>
                    <a:pt x="2373" y="3401"/>
                  </a:lnTo>
                  <a:lnTo>
                    <a:pt x="2275" y="3434"/>
                  </a:lnTo>
                  <a:lnTo>
                    <a:pt x="2177" y="3461"/>
                  </a:lnTo>
                  <a:lnTo>
                    <a:pt x="2075" y="3483"/>
                  </a:lnTo>
                  <a:lnTo>
                    <a:pt x="1971" y="3498"/>
                  </a:lnTo>
                  <a:lnTo>
                    <a:pt x="1866" y="3508"/>
                  </a:lnTo>
                  <a:lnTo>
                    <a:pt x="1759" y="3511"/>
                  </a:lnTo>
                  <a:lnTo>
                    <a:pt x="1652" y="3508"/>
                  </a:lnTo>
                  <a:lnTo>
                    <a:pt x="1547" y="3498"/>
                  </a:lnTo>
                  <a:lnTo>
                    <a:pt x="1444" y="3483"/>
                  </a:lnTo>
                  <a:lnTo>
                    <a:pt x="1342" y="3461"/>
                  </a:lnTo>
                  <a:lnTo>
                    <a:pt x="1243" y="3434"/>
                  </a:lnTo>
                  <a:lnTo>
                    <a:pt x="1146" y="3401"/>
                  </a:lnTo>
                  <a:lnTo>
                    <a:pt x="1052" y="3362"/>
                  </a:lnTo>
                  <a:lnTo>
                    <a:pt x="961" y="3320"/>
                  </a:lnTo>
                  <a:lnTo>
                    <a:pt x="873" y="3272"/>
                  </a:lnTo>
                  <a:lnTo>
                    <a:pt x="787" y="3218"/>
                  </a:lnTo>
                  <a:lnTo>
                    <a:pt x="706" y="3160"/>
                  </a:lnTo>
                  <a:lnTo>
                    <a:pt x="627" y="3097"/>
                  </a:lnTo>
                  <a:lnTo>
                    <a:pt x="553" y="3031"/>
                  </a:lnTo>
                  <a:lnTo>
                    <a:pt x="482" y="2960"/>
                  </a:lnTo>
                  <a:lnTo>
                    <a:pt x="415" y="2886"/>
                  </a:lnTo>
                  <a:lnTo>
                    <a:pt x="352" y="2808"/>
                  </a:lnTo>
                  <a:lnTo>
                    <a:pt x="295" y="2726"/>
                  </a:lnTo>
                  <a:lnTo>
                    <a:pt x="241" y="2641"/>
                  </a:lnTo>
                  <a:lnTo>
                    <a:pt x="193" y="2553"/>
                  </a:lnTo>
                  <a:lnTo>
                    <a:pt x="149" y="2461"/>
                  </a:lnTo>
                  <a:lnTo>
                    <a:pt x="110" y="2367"/>
                  </a:lnTo>
                  <a:lnTo>
                    <a:pt x="78" y="2271"/>
                  </a:lnTo>
                  <a:lnTo>
                    <a:pt x="50" y="2171"/>
                  </a:lnTo>
                  <a:lnTo>
                    <a:pt x="29" y="2071"/>
                  </a:lnTo>
                  <a:lnTo>
                    <a:pt x="13" y="1967"/>
                  </a:lnTo>
                  <a:lnTo>
                    <a:pt x="3" y="1862"/>
                  </a:lnTo>
                  <a:lnTo>
                    <a:pt x="0" y="1756"/>
                  </a:lnTo>
                  <a:lnTo>
                    <a:pt x="3" y="1654"/>
                  </a:lnTo>
                  <a:lnTo>
                    <a:pt x="12" y="1552"/>
                  </a:lnTo>
                  <a:lnTo>
                    <a:pt x="26" y="1452"/>
                  </a:lnTo>
                  <a:lnTo>
                    <a:pt x="46" y="1354"/>
                  </a:lnTo>
                  <a:lnTo>
                    <a:pt x="72" y="1256"/>
                  </a:lnTo>
                  <a:lnTo>
                    <a:pt x="103" y="1160"/>
                  </a:lnTo>
                  <a:lnTo>
                    <a:pt x="111" y="1143"/>
                  </a:lnTo>
                  <a:lnTo>
                    <a:pt x="124" y="1129"/>
                  </a:lnTo>
                  <a:lnTo>
                    <a:pt x="140" y="1119"/>
                  </a:lnTo>
                  <a:lnTo>
                    <a:pt x="157" y="1114"/>
                  </a:lnTo>
                  <a:lnTo>
                    <a:pt x="176" y="1113"/>
                  </a:lnTo>
                  <a:lnTo>
                    <a:pt x="195" y="1116"/>
                  </a:lnTo>
                  <a:lnTo>
                    <a:pt x="212" y="1126"/>
                  </a:lnTo>
                  <a:lnTo>
                    <a:pt x="225" y="1138"/>
                  </a:lnTo>
                  <a:lnTo>
                    <a:pt x="236" y="1154"/>
                  </a:lnTo>
                  <a:lnTo>
                    <a:pt x="241" y="1171"/>
                  </a:lnTo>
                  <a:lnTo>
                    <a:pt x="242" y="1189"/>
                  </a:lnTo>
                  <a:lnTo>
                    <a:pt x="238" y="1208"/>
                  </a:lnTo>
                  <a:lnTo>
                    <a:pt x="209" y="1296"/>
                  </a:lnTo>
                  <a:lnTo>
                    <a:pt x="185" y="1386"/>
                  </a:lnTo>
                  <a:lnTo>
                    <a:pt x="167" y="1477"/>
                  </a:lnTo>
                  <a:lnTo>
                    <a:pt x="153" y="1568"/>
                  </a:lnTo>
                  <a:lnTo>
                    <a:pt x="146" y="1662"/>
                  </a:lnTo>
                  <a:lnTo>
                    <a:pt x="144" y="1756"/>
                  </a:lnTo>
                  <a:lnTo>
                    <a:pt x="147" y="1861"/>
                  </a:lnTo>
                  <a:lnTo>
                    <a:pt x="157" y="1965"/>
                  </a:lnTo>
                  <a:lnTo>
                    <a:pt x="174" y="2068"/>
                  </a:lnTo>
                  <a:lnTo>
                    <a:pt x="197" y="2167"/>
                  </a:lnTo>
                  <a:lnTo>
                    <a:pt x="226" y="2264"/>
                  </a:lnTo>
                  <a:lnTo>
                    <a:pt x="261" y="2360"/>
                  </a:lnTo>
                  <a:lnTo>
                    <a:pt x="302" y="2452"/>
                  </a:lnTo>
                  <a:lnTo>
                    <a:pt x="348" y="2540"/>
                  </a:lnTo>
                  <a:lnTo>
                    <a:pt x="400" y="2626"/>
                  </a:lnTo>
                  <a:lnTo>
                    <a:pt x="456" y="2707"/>
                  </a:lnTo>
                  <a:lnTo>
                    <a:pt x="517" y="2785"/>
                  </a:lnTo>
                  <a:lnTo>
                    <a:pt x="583" y="2860"/>
                  </a:lnTo>
                  <a:lnTo>
                    <a:pt x="653" y="2929"/>
                  </a:lnTo>
                  <a:lnTo>
                    <a:pt x="727" y="2996"/>
                  </a:lnTo>
                  <a:lnTo>
                    <a:pt x="806" y="3057"/>
                  </a:lnTo>
                  <a:lnTo>
                    <a:pt x="888" y="3113"/>
                  </a:lnTo>
                  <a:lnTo>
                    <a:pt x="974" y="3165"/>
                  </a:lnTo>
                  <a:lnTo>
                    <a:pt x="1063" y="3211"/>
                  </a:lnTo>
                  <a:lnTo>
                    <a:pt x="1155" y="3251"/>
                  </a:lnTo>
                  <a:lnTo>
                    <a:pt x="1249" y="3285"/>
                  </a:lnTo>
                  <a:lnTo>
                    <a:pt x="1347" y="3315"/>
                  </a:lnTo>
                  <a:lnTo>
                    <a:pt x="1447" y="3338"/>
                  </a:lnTo>
                  <a:lnTo>
                    <a:pt x="1549" y="3355"/>
                  </a:lnTo>
                  <a:lnTo>
                    <a:pt x="1653" y="3365"/>
                  </a:lnTo>
                  <a:lnTo>
                    <a:pt x="1759" y="3368"/>
                  </a:lnTo>
                  <a:lnTo>
                    <a:pt x="1865" y="3365"/>
                  </a:lnTo>
                  <a:lnTo>
                    <a:pt x="1970" y="3355"/>
                  </a:lnTo>
                  <a:lnTo>
                    <a:pt x="2072" y="3338"/>
                  </a:lnTo>
                  <a:lnTo>
                    <a:pt x="2171" y="3315"/>
                  </a:lnTo>
                  <a:lnTo>
                    <a:pt x="2269" y="3285"/>
                  </a:lnTo>
                  <a:lnTo>
                    <a:pt x="2364" y="3251"/>
                  </a:lnTo>
                  <a:lnTo>
                    <a:pt x="2456" y="3211"/>
                  </a:lnTo>
                  <a:lnTo>
                    <a:pt x="2545" y="3165"/>
                  </a:lnTo>
                  <a:lnTo>
                    <a:pt x="2631" y="3113"/>
                  </a:lnTo>
                  <a:lnTo>
                    <a:pt x="2712" y="3057"/>
                  </a:lnTo>
                  <a:lnTo>
                    <a:pt x="2792" y="2996"/>
                  </a:lnTo>
                  <a:lnTo>
                    <a:pt x="2865" y="2929"/>
                  </a:lnTo>
                  <a:lnTo>
                    <a:pt x="2936" y="2860"/>
                  </a:lnTo>
                  <a:lnTo>
                    <a:pt x="3002" y="2785"/>
                  </a:lnTo>
                  <a:lnTo>
                    <a:pt x="3063" y="2707"/>
                  </a:lnTo>
                  <a:lnTo>
                    <a:pt x="3119" y="2626"/>
                  </a:lnTo>
                  <a:lnTo>
                    <a:pt x="3171" y="2540"/>
                  </a:lnTo>
                  <a:lnTo>
                    <a:pt x="3217" y="2452"/>
                  </a:lnTo>
                  <a:lnTo>
                    <a:pt x="3258" y="2360"/>
                  </a:lnTo>
                  <a:lnTo>
                    <a:pt x="3293" y="2264"/>
                  </a:lnTo>
                  <a:lnTo>
                    <a:pt x="3322" y="2167"/>
                  </a:lnTo>
                  <a:lnTo>
                    <a:pt x="3344" y="2068"/>
                  </a:lnTo>
                  <a:lnTo>
                    <a:pt x="3361" y="1965"/>
                  </a:lnTo>
                  <a:lnTo>
                    <a:pt x="3371" y="1861"/>
                  </a:lnTo>
                  <a:lnTo>
                    <a:pt x="3375" y="1756"/>
                  </a:lnTo>
                  <a:lnTo>
                    <a:pt x="3371" y="1650"/>
                  </a:lnTo>
                  <a:lnTo>
                    <a:pt x="3361" y="1546"/>
                  </a:lnTo>
                  <a:lnTo>
                    <a:pt x="3344" y="1443"/>
                  </a:lnTo>
                  <a:lnTo>
                    <a:pt x="3322" y="1344"/>
                  </a:lnTo>
                  <a:lnTo>
                    <a:pt x="3293" y="1247"/>
                  </a:lnTo>
                  <a:lnTo>
                    <a:pt x="3258" y="1153"/>
                  </a:lnTo>
                  <a:lnTo>
                    <a:pt x="3217" y="1061"/>
                  </a:lnTo>
                  <a:lnTo>
                    <a:pt x="3171" y="972"/>
                  </a:lnTo>
                  <a:lnTo>
                    <a:pt x="3119" y="886"/>
                  </a:lnTo>
                  <a:lnTo>
                    <a:pt x="3063" y="805"/>
                  </a:lnTo>
                  <a:lnTo>
                    <a:pt x="3002" y="726"/>
                  </a:lnTo>
                  <a:lnTo>
                    <a:pt x="2936" y="652"/>
                  </a:lnTo>
                  <a:lnTo>
                    <a:pt x="2865" y="582"/>
                  </a:lnTo>
                  <a:lnTo>
                    <a:pt x="2792" y="517"/>
                  </a:lnTo>
                  <a:lnTo>
                    <a:pt x="2712" y="456"/>
                  </a:lnTo>
                  <a:lnTo>
                    <a:pt x="2631" y="399"/>
                  </a:lnTo>
                  <a:lnTo>
                    <a:pt x="2545" y="348"/>
                  </a:lnTo>
                  <a:lnTo>
                    <a:pt x="2456" y="302"/>
                  </a:lnTo>
                  <a:lnTo>
                    <a:pt x="2364" y="261"/>
                  </a:lnTo>
                  <a:lnTo>
                    <a:pt x="2269" y="226"/>
                  </a:lnTo>
                  <a:lnTo>
                    <a:pt x="2171" y="197"/>
                  </a:lnTo>
                  <a:lnTo>
                    <a:pt x="2072" y="173"/>
                  </a:lnTo>
                  <a:lnTo>
                    <a:pt x="1969" y="156"/>
                  </a:lnTo>
                  <a:lnTo>
                    <a:pt x="1865" y="147"/>
                  </a:lnTo>
                  <a:lnTo>
                    <a:pt x="1759" y="142"/>
                  </a:lnTo>
                  <a:lnTo>
                    <a:pt x="1757" y="142"/>
                  </a:lnTo>
                  <a:lnTo>
                    <a:pt x="1664" y="146"/>
                  </a:lnTo>
                  <a:lnTo>
                    <a:pt x="1570" y="153"/>
                  </a:lnTo>
                  <a:lnTo>
                    <a:pt x="1479" y="167"/>
                  </a:lnTo>
                  <a:lnTo>
                    <a:pt x="1388" y="185"/>
                  </a:lnTo>
                  <a:lnTo>
                    <a:pt x="1299" y="209"/>
                  </a:lnTo>
                  <a:lnTo>
                    <a:pt x="1212" y="237"/>
                  </a:lnTo>
                  <a:lnTo>
                    <a:pt x="1125" y="271"/>
                  </a:lnTo>
                  <a:lnTo>
                    <a:pt x="1041" y="309"/>
                  </a:lnTo>
                  <a:lnTo>
                    <a:pt x="960" y="353"/>
                  </a:lnTo>
                  <a:lnTo>
                    <a:pt x="881" y="400"/>
                  </a:lnTo>
                  <a:lnTo>
                    <a:pt x="804" y="452"/>
                  </a:lnTo>
                  <a:lnTo>
                    <a:pt x="731" y="510"/>
                  </a:lnTo>
                  <a:lnTo>
                    <a:pt x="714" y="520"/>
                  </a:lnTo>
                  <a:lnTo>
                    <a:pt x="696" y="525"/>
                  </a:lnTo>
                  <a:lnTo>
                    <a:pt x="678" y="526"/>
                  </a:lnTo>
                  <a:lnTo>
                    <a:pt x="661" y="522"/>
                  </a:lnTo>
                  <a:lnTo>
                    <a:pt x="644" y="513"/>
                  </a:lnTo>
                  <a:lnTo>
                    <a:pt x="630" y="500"/>
                  </a:lnTo>
                  <a:lnTo>
                    <a:pt x="620" y="483"/>
                  </a:lnTo>
                  <a:lnTo>
                    <a:pt x="615" y="466"/>
                  </a:lnTo>
                  <a:lnTo>
                    <a:pt x="614" y="448"/>
                  </a:lnTo>
                  <a:lnTo>
                    <a:pt x="618" y="430"/>
                  </a:lnTo>
                  <a:lnTo>
                    <a:pt x="627" y="414"/>
                  </a:lnTo>
                  <a:lnTo>
                    <a:pt x="640" y="400"/>
                  </a:lnTo>
                  <a:lnTo>
                    <a:pt x="720" y="338"/>
                  </a:lnTo>
                  <a:lnTo>
                    <a:pt x="802" y="280"/>
                  </a:lnTo>
                  <a:lnTo>
                    <a:pt x="889" y="228"/>
                  </a:lnTo>
                  <a:lnTo>
                    <a:pt x="978" y="181"/>
                  </a:lnTo>
                  <a:lnTo>
                    <a:pt x="1069" y="139"/>
                  </a:lnTo>
                  <a:lnTo>
                    <a:pt x="1162" y="103"/>
                  </a:lnTo>
                  <a:lnTo>
                    <a:pt x="1259" y="72"/>
                  </a:lnTo>
                  <a:lnTo>
                    <a:pt x="1355" y="46"/>
                  </a:lnTo>
                  <a:lnTo>
                    <a:pt x="1455" y="26"/>
                  </a:lnTo>
                  <a:lnTo>
                    <a:pt x="1554" y="12"/>
                  </a:lnTo>
                  <a:lnTo>
                    <a:pt x="1655" y="3"/>
                  </a:lnTo>
                  <a:lnTo>
                    <a:pt x="17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514" y="2026"/>
              <a:ext cx="652" cy="651"/>
            </a:xfrm>
            <a:custGeom>
              <a:avLst/>
              <a:gdLst>
                <a:gd name="T0" fmla="*/ 1570 w 2610"/>
                <a:gd name="T1" fmla="*/ 27 h 2605"/>
                <a:gd name="T2" fmla="*/ 1839 w 2610"/>
                <a:gd name="T3" fmla="*/ 117 h 2605"/>
                <a:gd name="T4" fmla="*/ 1865 w 2610"/>
                <a:gd name="T5" fmla="*/ 182 h 2605"/>
                <a:gd name="T6" fmla="*/ 1820 w 2610"/>
                <a:gd name="T7" fmla="*/ 239 h 2605"/>
                <a:gd name="T8" fmla="*/ 1691 w 2610"/>
                <a:gd name="T9" fmla="*/ 208 h 2605"/>
                <a:gd name="T10" fmla="*/ 1377 w 2610"/>
                <a:gd name="T11" fmla="*/ 145 h 2605"/>
                <a:gd name="T12" fmla="*/ 1355 w 2610"/>
                <a:gd name="T13" fmla="*/ 383 h 2605"/>
                <a:gd name="T14" fmla="*/ 1286 w 2610"/>
                <a:gd name="T15" fmla="*/ 401 h 2605"/>
                <a:gd name="T16" fmla="*/ 1236 w 2610"/>
                <a:gd name="T17" fmla="*/ 352 h 2605"/>
                <a:gd name="T18" fmla="*/ 1062 w 2610"/>
                <a:gd name="T19" fmla="*/ 168 h 2605"/>
                <a:gd name="T20" fmla="*/ 748 w 2610"/>
                <a:gd name="T21" fmla="*/ 285 h 2605"/>
                <a:gd name="T22" fmla="*/ 484 w 2610"/>
                <a:gd name="T23" fmla="*/ 483 h 2605"/>
                <a:gd name="T24" fmla="*/ 286 w 2610"/>
                <a:gd name="T25" fmla="*/ 747 h 2605"/>
                <a:gd name="T26" fmla="*/ 168 w 2610"/>
                <a:gd name="T27" fmla="*/ 1060 h 2605"/>
                <a:gd name="T28" fmla="*/ 353 w 2610"/>
                <a:gd name="T29" fmla="*/ 1233 h 2605"/>
                <a:gd name="T30" fmla="*/ 403 w 2610"/>
                <a:gd name="T31" fmla="*/ 1283 h 2605"/>
                <a:gd name="T32" fmla="*/ 384 w 2610"/>
                <a:gd name="T33" fmla="*/ 1353 h 2605"/>
                <a:gd name="T34" fmla="*/ 146 w 2610"/>
                <a:gd name="T35" fmla="*/ 1374 h 2605"/>
                <a:gd name="T36" fmla="*/ 217 w 2610"/>
                <a:gd name="T37" fmla="*/ 1707 h 2605"/>
                <a:gd name="T38" fmla="*/ 376 w 2610"/>
                <a:gd name="T39" fmla="*/ 1997 h 2605"/>
                <a:gd name="T40" fmla="*/ 609 w 2610"/>
                <a:gd name="T41" fmla="*/ 2229 h 2605"/>
                <a:gd name="T42" fmla="*/ 900 w 2610"/>
                <a:gd name="T43" fmla="*/ 2389 h 2605"/>
                <a:gd name="T44" fmla="*/ 1233 w 2610"/>
                <a:gd name="T45" fmla="*/ 2459 h 2605"/>
                <a:gd name="T46" fmla="*/ 1255 w 2610"/>
                <a:gd name="T47" fmla="*/ 2222 h 2605"/>
                <a:gd name="T48" fmla="*/ 1324 w 2610"/>
                <a:gd name="T49" fmla="*/ 2203 h 2605"/>
                <a:gd name="T50" fmla="*/ 1375 w 2610"/>
                <a:gd name="T51" fmla="*/ 2253 h 2605"/>
                <a:gd name="T52" fmla="*/ 1548 w 2610"/>
                <a:gd name="T53" fmla="*/ 2437 h 2605"/>
                <a:gd name="T54" fmla="*/ 1862 w 2610"/>
                <a:gd name="T55" fmla="*/ 2319 h 2605"/>
                <a:gd name="T56" fmla="*/ 2127 w 2610"/>
                <a:gd name="T57" fmla="*/ 2122 h 2605"/>
                <a:gd name="T58" fmla="*/ 2325 w 2610"/>
                <a:gd name="T59" fmla="*/ 1859 h 2605"/>
                <a:gd name="T60" fmla="*/ 2441 w 2610"/>
                <a:gd name="T61" fmla="*/ 1545 h 2605"/>
                <a:gd name="T62" fmla="*/ 2257 w 2610"/>
                <a:gd name="T63" fmla="*/ 1371 h 2605"/>
                <a:gd name="T64" fmla="*/ 2208 w 2610"/>
                <a:gd name="T65" fmla="*/ 1322 h 2605"/>
                <a:gd name="T66" fmla="*/ 2226 w 2610"/>
                <a:gd name="T67" fmla="*/ 1252 h 2605"/>
                <a:gd name="T68" fmla="*/ 2539 w 2610"/>
                <a:gd name="T69" fmla="*/ 1231 h 2605"/>
                <a:gd name="T70" fmla="*/ 2600 w 2610"/>
                <a:gd name="T71" fmla="*/ 1266 h 2605"/>
                <a:gd name="T72" fmla="*/ 2597 w 2610"/>
                <a:gd name="T73" fmla="*/ 1486 h 2605"/>
                <a:gd name="T74" fmla="*/ 2498 w 2610"/>
                <a:gd name="T75" fmla="*/ 1830 h 2605"/>
                <a:gd name="T76" fmla="*/ 2315 w 2610"/>
                <a:gd name="T77" fmla="*/ 2126 h 2605"/>
                <a:gd name="T78" fmla="*/ 2061 w 2610"/>
                <a:gd name="T79" fmla="*/ 2363 h 2605"/>
                <a:gd name="T80" fmla="*/ 1751 w 2610"/>
                <a:gd name="T81" fmla="*/ 2527 h 2605"/>
                <a:gd name="T82" fmla="*/ 1398 w 2610"/>
                <a:gd name="T83" fmla="*/ 2602 h 2605"/>
                <a:gd name="T84" fmla="*/ 1032 w 2610"/>
                <a:gd name="T85" fmla="*/ 2576 h 2605"/>
                <a:gd name="T86" fmla="*/ 698 w 2610"/>
                <a:gd name="T87" fmla="*/ 2455 h 2605"/>
                <a:gd name="T88" fmla="*/ 414 w 2610"/>
                <a:gd name="T89" fmla="*/ 2253 h 2605"/>
                <a:gd name="T90" fmla="*/ 193 w 2610"/>
                <a:gd name="T91" fmla="*/ 1985 h 2605"/>
                <a:gd name="T92" fmla="*/ 51 w 2610"/>
                <a:gd name="T93" fmla="*/ 1663 h 2605"/>
                <a:gd name="T94" fmla="*/ 0 w 2610"/>
                <a:gd name="T95" fmla="*/ 1303 h 2605"/>
                <a:gd name="T96" fmla="*/ 51 w 2610"/>
                <a:gd name="T97" fmla="*/ 942 h 2605"/>
                <a:gd name="T98" fmla="*/ 193 w 2610"/>
                <a:gd name="T99" fmla="*/ 621 h 2605"/>
                <a:gd name="T100" fmla="*/ 414 w 2610"/>
                <a:gd name="T101" fmla="*/ 352 h 2605"/>
                <a:gd name="T102" fmla="*/ 698 w 2610"/>
                <a:gd name="T103" fmla="*/ 150 h 2605"/>
                <a:gd name="T104" fmla="*/ 1032 w 2610"/>
                <a:gd name="T105" fmla="*/ 29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0" h="2605">
                  <a:moveTo>
                    <a:pt x="1305" y="0"/>
                  </a:moveTo>
                  <a:lnTo>
                    <a:pt x="1395" y="3"/>
                  </a:lnTo>
                  <a:lnTo>
                    <a:pt x="1483" y="12"/>
                  </a:lnTo>
                  <a:lnTo>
                    <a:pt x="1570" y="27"/>
                  </a:lnTo>
                  <a:lnTo>
                    <a:pt x="1655" y="47"/>
                  </a:lnTo>
                  <a:lnTo>
                    <a:pt x="1740" y="74"/>
                  </a:lnTo>
                  <a:lnTo>
                    <a:pt x="1822" y="106"/>
                  </a:lnTo>
                  <a:lnTo>
                    <a:pt x="1839" y="117"/>
                  </a:lnTo>
                  <a:lnTo>
                    <a:pt x="1852" y="130"/>
                  </a:lnTo>
                  <a:lnTo>
                    <a:pt x="1861" y="146"/>
                  </a:lnTo>
                  <a:lnTo>
                    <a:pt x="1865" y="164"/>
                  </a:lnTo>
                  <a:lnTo>
                    <a:pt x="1865" y="182"/>
                  </a:lnTo>
                  <a:lnTo>
                    <a:pt x="1860" y="200"/>
                  </a:lnTo>
                  <a:lnTo>
                    <a:pt x="1850" y="217"/>
                  </a:lnTo>
                  <a:lnTo>
                    <a:pt x="1836" y="229"/>
                  </a:lnTo>
                  <a:lnTo>
                    <a:pt x="1820" y="239"/>
                  </a:lnTo>
                  <a:lnTo>
                    <a:pt x="1803" y="243"/>
                  </a:lnTo>
                  <a:lnTo>
                    <a:pt x="1785" y="243"/>
                  </a:lnTo>
                  <a:lnTo>
                    <a:pt x="1766" y="238"/>
                  </a:lnTo>
                  <a:lnTo>
                    <a:pt x="1691" y="208"/>
                  </a:lnTo>
                  <a:lnTo>
                    <a:pt x="1615" y="184"/>
                  </a:lnTo>
                  <a:lnTo>
                    <a:pt x="1536" y="166"/>
                  </a:lnTo>
                  <a:lnTo>
                    <a:pt x="1457" y="153"/>
                  </a:lnTo>
                  <a:lnTo>
                    <a:pt x="1377" y="145"/>
                  </a:lnTo>
                  <a:lnTo>
                    <a:pt x="1377" y="333"/>
                  </a:lnTo>
                  <a:lnTo>
                    <a:pt x="1375" y="352"/>
                  </a:lnTo>
                  <a:lnTo>
                    <a:pt x="1367" y="369"/>
                  </a:lnTo>
                  <a:lnTo>
                    <a:pt x="1355" y="383"/>
                  </a:lnTo>
                  <a:lnTo>
                    <a:pt x="1341" y="395"/>
                  </a:lnTo>
                  <a:lnTo>
                    <a:pt x="1324" y="401"/>
                  </a:lnTo>
                  <a:lnTo>
                    <a:pt x="1305" y="405"/>
                  </a:lnTo>
                  <a:lnTo>
                    <a:pt x="1286" y="401"/>
                  </a:lnTo>
                  <a:lnTo>
                    <a:pt x="1269" y="395"/>
                  </a:lnTo>
                  <a:lnTo>
                    <a:pt x="1255" y="383"/>
                  </a:lnTo>
                  <a:lnTo>
                    <a:pt x="1243" y="369"/>
                  </a:lnTo>
                  <a:lnTo>
                    <a:pt x="1236" y="352"/>
                  </a:lnTo>
                  <a:lnTo>
                    <a:pt x="1233" y="333"/>
                  </a:lnTo>
                  <a:lnTo>
                    <a:pt x="1233" y="145"/>
                  </a:lnTo>
                  <a:lnTo>
                    <a:pt x="1146" y="153"/>
                  </a:lnTo>
                  <a:lnTo>
                    <a:pt x="1062" y="168"/>
                  </a:lnTo>
                  <a:lnTo>
                    <a:pt x="979" y="190"/>
                  </a:lnTo>
                  <a:lnTo>
                    <a:pt x="900" y="216"/>
                  </a:lnTo>
                  <a:lnTo>
                    <a:pt x="822" y="248"/>
                  </a:lnTo>
                  <a:lnTo>
                    <a:pt x="748" y="285"/>
                  </a:lnTo>
                  <a:lnTo>
                    <a:pt x="676" y="328"/>
                  </a:lnTo>
                  <a:lnTo>
                    <a:pt x="609" y="375"/>
                  </a:lnTo>
                  <a:lnTo>
                    <a:pt x="544" y="427"/>
                  </a:lnTo>
                  <a:lnTo>
                    <a:pt x="484" y="483"/>
                  </a:lnTo>
                  <a:lnTo>
                    <a:pt x="428" y="544"/>
                  </a:lnTo>
                  <a:lnTo>
                    <a:pt x="376" y="608"/>
                  </a:lnTo>
                  <a:lnTo>
                    <a:pt x="328" y="675"/>
                  </a:lnTo>
                  <a:lnTo>
                    <a:pt x="286" y="747"/>
                  </a:lnTo>
                  <a:lnTo>
                    <a:pt x="249" y="820"/>
                  </a:lnTo>
                  <a:lnTo>
                    <a:pt x="217" y="897"/>
                  </a:lnTo>
                  <a:lnTo>
                    <a:pt x="190" y="978"/>
                  </a:lnTo>
                  <a:lnTo>
                    <a:pt x="168" y="1060"/>
                  </a:lnTo>
                  <a:lnTo>
                    <a:pt x="154" y="1144"/>
                  </a:lnTo>
                  <a:lnTo>
                    <a:pt x="146" y="1231"/>
                  </a:lnTo>
                  <a:lnTo>
                    <a:pt x="333" y="1231"/>
                  </a:lnTo>
                  <a:lnTo>
                    <a:pt x="353" y="1233"/>
                  </a:lnTo>
                  <a:lnTo>
                    <a:pt x="370" y="1241"/>
                  </a:lnTo>
                  <a:lnTo>
                    <a:pt x="384" y="1252"/>
                  </a:lnTo>
                  <a:lnTo>
                    <a:pt x="395" y="1266"/>
                  </a:lnTo>
                  <a:lnTo>
                    <a:pt x="403" y="1283"/>
                  </a:lnTo>
                  <a:lnTo>
                    <a:pt x="405" y="1303"/>
                  </a:lnTo>
                  <a:lnTo>
                    <a:pt x="403" y="1322"/>
                  </a:lnTo>
                  <a:lnTo>
                    <a:pt x="395" y="1339"/>
                  </a:lnTo>
                  <a:lnTo>
                    <a:pt x="384" y="1353"/>
                  </a:lnTo>
                  <a:lnTo>
                    <a:pt x="370" y="1365"/>
                  </a:lnTo>
                  <a:lnTo>
                    <a:pt x="353" y="1371"/>
                  </a:lnTo>
                  <a:lnTo>
                    <a:pt x="333" y="1374"/>
                  </a:lnTo>
                  <a:lnTo>
                    <a:pt x="146" y="1374"/>
                  </a:lnTo>
                  <a:lnTo>
                    <a:pt x="154" y="1461"/>
                  </a:lnTo>
                  <a:lnTo>
                    <a:pt x="168" y="1545"/>
                  </a:lnTo>
                  <a:lnTo>
                    <a:pt x="190" y="1628"/>
                  </a:lnTo>
                  <a:lnTo>
                    <a:pt x="217" y="1707"/>
                  </a:lnTo>
                  <a:lnTo>
                    <a:pt x="249" y="1785"/>
                  </a:lnTo>
                  <a:lnTo>
                    <a:pt x="286" y="1859"/>
                  </a:lnTo>
                  <a:lnTo>
                    <a:pt x="328" y="1930"/>
                  </a:lnTo>
                  <a:lnTo>
                    <a:pt x="376" y="1997"/>
                  </a:lnTo>
                  <a:lnTo>
                    <a:pt x="428" y="2062"/>
                  </a:lnTo>
                  <a:lnTo>
                    <a:pt x="484" y="2122"/>
                  </a:lnTo>
                  <a:lnTo>
                    <a:pt x="544" y="2178"/>
                  </a:lnTo>
                  <a:lnTo>
                    <a:pt x="609" y="2229"/>
                  </a:lnTo>
                  <a:lnTo>
                    <a:pt x="676" y="2278"/>
                  </a:lnTo>
                  <a:lnTo>
                    <a:pt x="748" y="2319"/>
                  </a:lnTo>
                  <a:lnTo>
                    <a:pt x="822" y="2357"/>
                  </a:lnTo>
                  <a:lnTo>
                    <a:pt x="900" y="2389"/>
                  </a:lnTo>
                  <a:lnTo>
                    <a:pt x="979" y="2416"/>
                  </a:lnTo>
                  <a:lnTo>
                    <a:pt x="1062" y="2437"/>
                  </a:lnTo>
                  <a:lnTo>
                    <a:pt x="1146" y="2451"/>
                  </a:lnTo>
                  <a:lnTo>
                    <a:pt x="1233" y="2459"/>
                  </a:lnTo>
                  <a:lnTo>
                    <a:pt x="1233" y="2272"/>
                  </a:lnTo>
                  <a:lnTo>
                    <a:pt x="1236" y="2253"/>
                  </a:lnTo>
                  <a:lnTo>
                    <a:pt x="1243" y="2236"/>
                  </a:lnTo>
                  <a:lnTo>
                    <a:pt x="1255" y="2222"/>
                  </a:lnTo>
                  <a:lnTo>
                    <a:pt x="1269" y="2210"/>
                  </a:lnTo>
                  <a:lnTo>
                    <a:pt x="1286" y="2203"/>
                  </a:lnTo>
                  <a:lnTo>
                    <a:pt x="1305" y="2201"/>
                  </a:lnTo>
                  <a:lnTo>
                    <a:pt x="1324" y="2203"/>
                  </a:lnTo>
                  <a:lnTo>
                    <a:pt x="1341" y="2210"/>
                  </a:lnTo>
                  <a:lnTo>
                    <a:pt x="1355" y="2222"/>
                  </a:lnTo>
                  <a:lnTo>
                    <a:pt x="1367" y="2236"/>
                  </a:lnTo>
                  <a:lnTo>
                    <a:pt x="1375" y="2253"/>
                  </a:lnTo>
                  <a:lnTo>
                    <a:pt x="1377" y="2272"/>
                  </a:lnTo>
                  <a:lnTo>
                    <a:pt x="1377" y="2459"/>
                  </a:lnTo>
                  <a:lnTo>
                    <a:pt x="1463" y="2451"/>
                  </a:lnTo>
                  <a:lnTo>
                    <a:pt x="1548" y="2437"/>
                  </a:lnTo>
                  <a:lnTo>
                    <a:pt x="1631" y="2416"/>
                  </a:lnTo>
                  <a:lnTo>
                    <a:pt x="1711" y="2389"/>
                  </a:lnTo>
                  <a:lnTo>
                    <a:pt x="1788" y="2357"/>
                  </a:lnTo>
                  <a:lnTo>
                    <a:pt x="1862" y="2319"/>
                  </a:lnTo>
                  <a:lnTo>
                    <a:pt x="1934" y="2278"/>
                  </a:lnTo>
                  <a:lnTo>
                    <a:pt x="2001" y="2229"/>
                  </a:lnTo>
                  <a:lnTo>
                    <a:pt x="2065" y="2178"/>
                  </a:lnTo>
                  <a:lnTo>
                    <a:pt x="2127" y="2122"/>
                  </a:lnTo>
                  <a:lnTo>
                    <a:pt x="2182" y="2062"/>
                  </a:lnTo>
                  <a:lnTo>
                    <a:pt x="2235" y="1997"/>
                  </a:lnTo>
                  <a:lnTo>
                    <a:pt x="2282" y="1930"/>
                  </a:lnTo>
                  <a:lnTo>
                    <a:pt x="2325" y="1859"/>
                  </a:lnTo>
                  <a:lnTo>
                    <a:pt x="2362" y="1785"/>
                  </a:lnTo>
                  <a:lnTo>
                    <a:pt x="2394" y="1707"/>
                  </a:lnTo>
                  <a:lnTo>
                    <a:pt x="2420" y="1628"/>
                  </a:lnTo>
                  <a:lnTo>
                    <a:pt x="2441" y="1545"/>
                  </a:lnTo>
                  <a:lnTo>
                    <a:pt x="2456" y="1461"/>
                  </a:lnTo>
                  <a:lnTo>
                    <a:pt x="2465" y="1374"/>
                  </a:lnTo>
                  <a:lnTo>
                    <a:pt x="2277" y="1374"/>
                  </a:lnTo>
                  <a:lnTo>
                    <a:pt x="2257" y="1371"/>
                  </a:lnTo>
                  <a:lnTo>
                    <a:pt x="2240" y="1365"/>
                  </a:lnTo>
                  <a:lnTo>
                    <a:pt x="2226" y="1353"/>
                  </a:lnTo>
                  <a:lnTo>
                    <a:pt x="2214" y="1339"/>
                  </a:lnTo>
                  <a:lnTo>
                    <a:pt x="2208" y="1322"/>
                  </a:lnTo>
                  <a:lnTo>
                    <a:pt x="2205" y="1303"/>
                  </a:lnTo>
                  <a:lnTo>
                    <a:pt x="2208" y="1283"/>
                  </a:lnTo>
                  <a:lnTo>
                    <a:pt x="2214" y="1266"/>
                  </a:lnTo>
                  <a:lnTo>
                    <a:pt x="2226" y="1252"/>
                  </a:lnTo>
                  <a:lnTo>
                    <a:pt x="2240" y="1241"/>
                  </a:lnTo>
                  <a:lnTo>
                    <a:pt x="2257" y="1233"/>
                  </a:lnTo>
                  <a:lnTo>
                    <a:pt x="2277" y="1231"/>
                  </a:lnTo>
                  <a:lnTo>
                    <a:pt x="2539" y="1231"/>
                  </a:lnTo>
                  <a:lnTo>
                    <a:pt x="2557" y="1233"/>
                  </a:lnTo>
                  <a:lnTo>
                    <a:pt x="2574" y="1241"/>
                  </a:lnTo>
                  <a:lnTo>
                    <a:pt x="2589" y="1252"/>
                  </a:lnTo>
                  <a:lnTo>
                    <a:pt x="2600" y="1266"/>
                  </a:lnTo>
                  <a:lnTo>
                    <a:pt x="2608" y="1283"/>
                  </a:lnTo>
                  <a:lnTo>
                    <a:pt x="2610" y="1303"/>
                  </a:lnTo>
                  <a:lnTo>
                    <a:pt x="2606" y="1396"/>
                  </a:lnTo>
                  <a:lnTo>
                    <a:pt x="2597" y="1486"/>
                  </a:lnTo>
                  <a:lnTo>
                    <a:pt x="2581" y="1575"/>
                  </a:lnTo>
                  <a:lnTo>
                    <a:pt x="2559" y="1663"/>
                  </a:lnTo>
                  <a:lnTo>
                    <a:pt x="2531" y="1747"/>
                  </a:lnTo>
                  <a:lnTo>
                    <a:pt x="2498" y="1830"/>
                  </a:lnTo>
                  <a:lnTo>
                    <a:pt x="2460" y="1909"/>
                  </a:lnTo>
                  <a:lnTo>
                    <a:pt x="2417" y="1985"/>
                  </a:lnTo>
                  <a:lnTo>
                    <a:pt x="2369" y="2057"/>
                  </a:lnTo>
                  <a:lnTo>
                    <a:pt x="2315" y="2126"/>
                  </a:lnTo>
                  <a:lnTo>
                    <a:pt x="2257" y="2192"/>
                  </a:lnTo>
                  <a:lnTo>
                    <a:pt x="2196" y="2253"/>
                  </a:lnTo>
                  <a:lnTo>
                    <a:pt x="2131" y="2311"/>
                  </a:lnTo>
                  <a:lnTo>
                    <a:pt x="2061" y="2363"/>
                  </a:lnTo>
                  <a:lnTo>
                    <a:pt x="1988" y="2412"/>
                  </a:lnTo>
                  <a:lnTo>
                    <a:pt x="1912" y="2455"/>
                  </a:lnTo>
                  <a:lnTo>
                    <a:pt x="1833" y="2494"/>
                  </a:lnTo>
                  <a:lnTo>
                    <a:pt x="1751" y="2527"/>
                  </a:lnTo>
                  <a:lnTo>
                    <a:pt x="1666" y="2554"/>
                  </a:lnTo>
                  <a:lnTo>
                    <a:pt x="1579" y="2576"/>
                  </a:lnTo>
                  <a:lnTo>
                    <a:pt x="1489" y="2592"/>
                  </a:lnTo>
                  <a:lnTo>
                    <a:pt x="1398" y="2602"/>
                  </a:lnTo>
                  <a:lnTo>
                    <a:pt x="1305" y="2605"/>
                  </a:lnTo>
                  <a:lnTo>
                    <a:pt x="1212" y="2602"/>
                  </a:lnTo>
                  <a:lnTo>
                    <a:pt x="1121" y="2592"/>
                  </a:lnTo>
                  <a:lnTo>
                    <a:pt x="1032" y="2576"/>
                  </a:lnTo>
                  <a:lnTo>
                    <a:pt x="944" y="2554"/>
                  </a:lnTo>
                  <a:lnTo>
                    <a:pt x="859" y="2527"/>
                  </a:lnTo>
                  <a:lnTo>
                    <a:pt x="777" y="2494"/>
                  </a:lnTo>
                  <a:lnTo>
                    <a:pt x="698" y="2455"/>
                  </a:lnTo>
                  <a:lnTo>
                    <a:pt x="621" y="2412"/>
                  </a:lnTo>
                  <a:lnTo>
                    <a:pt x="549" y="2363"/>
                  </a:lnTo>
                  <a:lnTo>
                    <a:pt x="480" y="2311"/>
                  </a:lnTo>
                  <a:lnTo>
                    <a:pt x="414" y="2253"/>
                  </a:lnTo>
                  <a:lnTo>
                    <a:pt x="353" y="2192"/>
                  </a:lnTo>
                  <a:lnTo>
                    <a:pt x="295" y="2126"/>
                  </a:lnTo>
                  <a:lnTo>
                    <a:pt x="242" y="2057"/>
                  </a:lnTo>
                  <a:lnTo>
                    <a:pt x="193" y="1985"/>
                  </a:lnTo>
                  <a:lnTo>
                    <a:pt x="150" y="1909"/>
                  </a:lnTo>
                  <a:lnTo>
                    <a:pt x="112" y="1830"/>
                  </a:lnTo>
                  <a:lnTo>
                    <a:pt x="78" y="1747"/>
                  </a:lnTo>
                  <a:lnTo>
                    <a:pt x="51" y="1663"/>
                  </a:lnTo>
                  <a:lnTo>
                    <a:pt x="29" y="1575"/>
                  </a:lnTo>
                  <a:lnTo>
                    <a:pt x="13" y="1486"/>
                  </a:lnTo>
                  <a:lnTo>
                    <a:pt x="3" y="1396"/>
                  </a:lnTo>
                  <a:lnTo>
                    <a:pt x="0" y="1303"/>
                  </a:lnTo>
                  <a:lnTo>
                    <a:pt x="3" y="1210"/>
                  </a:lnTo>
                  <a:lnTo>
                    <a:pt x="13" y="1119"/>
                  </a:lnTo>
                  <a:lnTo>
                    <a:pt x="29" y="1029"/>
                  </a:lnTo>
                  <a:lnTo>
                    <a:pt x="51" y="942"/>
                  </a:lnTo>
                  <a:lnTo>
                    <a:pt x="78" y="858"/>
                  </a:lnTo>
                  <a:lnTo>
                    <a:pt x="112" y="776"/>
                  </a:lnTo>
                  <a:lnTo>
                    <a:pt x="150" y="696"/>
                  </a:lnTo>
                  <a:lnTo>
                    <a:pt x="193" y="621"/>
                  </a:lnTo>
                  <a:lnTo>
                    <a:pt x="242" y="548"/>
                  </a:lnTo>
                  <a:lnTo>
                    <a:pt x="295" y="478"/>
                  </a:lnTo>
                  <a:lnTo>
                    <a:pt x="353" y="413"/>
                  </a:lnTo>
                  <a:lnTo>
                    <a:pt x="414" y="352"/>
                  </a:lnTo>
                  <a:lnTo>
                    <a:pt x="480" y="294"/>
                  </a:lnTo>
                  <a:lnTo>
                    <a:pt x="549" y="241"/>
                  </a:lnTo>
                  <a:lnTo>
                    <a:pt x="621" y="193"/>
                  </a:lnTo>
                  <a:lnTo>
                    <a:pt x="698" y="150"/>
                  </a:lnTo>
                  <a:lnTo>
                    <a:pt x="777" y="112"/>
                  </a:lnTo>
                  <a:lnTo>
                    <a:pt x="859" y="78"/>
                  </a:lnTo>
                  <a:lnTo>
                    <a:pt x="944" y="51"/>
                  </a:lnTo>
                  <a:lnTo>
                    <a:pt x="1032" y="29"/>
                  </a:lnTo>
                  <a:lnTo>
                    <a:pt x="1121" y="13"/>
                  </a:lnTo>
                  <a:lnTo>
                    <a:pt x="1212" y="4"/>
                  </a:lnTo>
                  <a:lnTo>
                    <a:pt x="1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688" y="2200"/>
              <a:ext cx="303" cy="303"/>
            </a:xfrm>
            <a:custGeom>
              <a:avLst/>
              <a:gdLst>
                <a:gd name="T0" fmla="*/ 201 w 1212"/>
                <a:gd name="T1" fmla="*/ 1009 h 1210"/>
                <a:gd name="T2" fmla="*/ 396 w 1212"/>
                <a:gd name="T3" fmla="*/ 903 h 1210"/>
                <a:gd name="T4" fmla="*/ 348 w 1212"/>
                <a:gd name="T5" fmla="*/ 862 h 1210"/>
                <a:gd name="T6" fmla="*/ 307 w 1212"/>
                <a:gd name="T7" fmla="*/ 814 h 1210"/>
                <a:gd name="T8" fmla="*/ 606 w 1212"/>
                <a:gd name="T9" fmla="*/ 381 h 1210"/>
                <a:gd name="T10" fmla="*/ 551 w 1212"/>
                <a:gd name="T11" fmla="*/ 388 h 1210"/>
                <a:gd name="T12" fmla="*/ 520 w 1212"/>
                <a:gd name="T13" fmla="*/ 398 h 1210"/>
                <a:gd name="T14" fmla="*/ 495 w 1212"/>
                <a:gd name="T15" fmla="*/ 411 h 1210"/>
                <a:gd name="T16" fmla="*/ 448 w 1212"/>
                <a:gd name="T17" fmla="*/ 446 h 1210"/>
                <a:gd name="T18" fmla="*/ 407 w 1212"/>
                <a:gd name="T19" fmla="*/ 504 h 1210"/>
                <a:gd name="T20" fmla="*/ 386 w 1212"/>
                <a:gd name="T21" fmla="*/ 569 h 1210"/>
                <a:gd name="T22" fmla="*/ 386 w 1212"/>
                <a:gd name="T23" fmla="*/ 638 h 1210"/>
                <a:gd name="T24" fmla="*/ 407 w 1212"/>
                <a:gd name="T25" fmla="*/ 703 h 1210"/>
                <a:gd name="T26" fmla="*/ 448 w 1212"/>
                <a:gd name="T27" fmla="*/ 761 h 1210"/>
                <a:gd name="T28" fmla="*/ 505 w 1212"/>
                <a:gd name="T29" fmla="*/ 802 h 1210"/>
                <a:gd name="T30" fmla="*/ 572 w 1212"/>
                <a:gd name="T31" fmla="*/ 824 h 1210"/>
                <a:gd name="T32" fmla="*/ 642 w 1212"/>
                <a:gd name="T33" fmla="*/ 824 h 1210"/>
                <a:gd name="T34" fmla="*/ 708 w 1212"/>
                <a:gd name="T35" fmla="*/ 802 h 1210"/>
                <a:gd name="T36" fmla="*/ 764 w 1212"/>
                <a:gd name="T37" fmla="*/ 761 h 1210"/>
                <a:gd name="T38" fmla="*/ 806 w 1212"/>
                <a:gd name="T39" fmla="*/ 703 h 1210"/>
                <a:gd name="T40" fmla="*/ 827 w 1212"/>
                <a:gd name="T41" fmla="*/ 638 h 1210"/>
                <a:gd name="T42" fmla="*/ 827 w 1212"/>
                <a:gd name="T43" fmla="*/ 569 h 1210"/>
                <a:gd name="T44" fmla="*/ 806 w 1212"/>
                <a:gd name="T45" fmla="*/ 504 h 1210"/>
                <a:gd name="T46" fmla="*/ 764 w 1212"/>
                <a:gd name="T47" fmla="*/ 446 h 1210"/>
                <a:gd name="T48" fmla="*/ 708 w 1212"/>
                <a:gd name="T49" fmla="*/ 405 h 1210"/>
                <a:gd name="T50" fmla="*/ 642 w 1212"/>
                <a:gd name="T51" fmla="*/ 383 h 1210"/>
                <a:gd name="T52" fmla="*/ 1011 w 1212"/>
                <a:gd name="T53" fmla="*/ 201 h 1210"/>
                <a:gd name="T54" fmla="*/ 831 w 1212"/>
                <a:gd name="T55" fmla="*/ 314 h 1210"/>
                <a:gd name="T56" fmla="*/ 887 w 1212"/>
                <a:gd name="T57" fmla="*/ 368 h 1210"/>
                <a:gd name="T58" fmla="*/ 923 w 1212"/>
                <a:gd name="T59" fmla="*/ 419 h 1210"/>
                <a:gd name="T60" fmla="*/ 1147 w 1212"/>
                <a:gd name="T61" fmla="*/ 0 h 1210"/>
                <a:gd name="T62" fmla="*/ 1178 w 1212"/>
                <a:gd name="T63" fmla="*/ 9 h 1210"/>
                <a:gd name="T64" fmla="*/ 1203 w 1212"/>
                <a:gd name="T65" fmla="*/ 33 h 1210"/>
                <a:gd name="T66" fmla="*/ 1212 w 1212"/>
                <a:gd name="T67" fmla="*/ 65 h 1210"/>
                <a:gd name="T68" fmla="*/ 1207 w 1212"/>
                <a:gd name="T69" fmla="*/ 97 h 1210"/>
                <a:gd name="T70" fmla="*/ 944 w 1212"/>
                <a:gd name="T71" fmla="*/ 746 h 1210"/>
                <a:gd name="T72" fmla="*/ 911 w 1212"/>
                <a:gd name="T73" fmla="*/ 807 h 1210"/>
                <a:gd name="T74" fmla="*/ 865 w 1212"/>
                <a:gd name="T75" fmla="*/ 862 h 1210"/>
                <a:gd name="T76" fmla="*/ 794 w 1212"/>
                <a:gd name="T77" fmla="*/ 918 h 1210"/>
                <a:gd name="T78" fmla="*/ 751 w 1212"/>
                <a:gd name="T79" fmla="*/ 940 h 1210"/>
                <a:gd name="T80" fmla="*/ 98 w 1212"/>
                <a:gd name="T81" fmla="*/ 1204 h 1210"/>
                <a:gd name="T82" fmla="*/ 71 w 1212"/>
                <a:gd name="T83" fmla="*/ 1210 h 1210"/>
                <a:gd name="T84" fmla="*/ 36 w 1212"/>
                <a:gd name="T85" fmla="*/ 1200 h 1210"/>
                <a:gd name="T86" fmla="*/ 10 w 1212"/>
                <a:gd name="T87" fmla="*/ 1176 h 1210"/>
                <a:gd name="T88" fmla="*/ 0 w 1212"/>
                <a:gd name="T89" fmla="*/ 1145 h 1210"/>
                <a:gd name="T90" fmla="*/ 5 w 1212"/>
                <a:gd name="T91" fmla="*/ 1111 h 1210"/>
                <a:gd name="T92" fmla="*/ 270 w 1212"/>
                <a:gd name="T93" fmla="*/ 460 h 1210"/>
                <a:gd name="T94" fmla="*/ 292 w 1212"/>
                <a:gd name="T95" fmla="*/ 416 h 1210"/>
                <a:gd name="T96" fmla="*/ 348 w 1212"/>
                <a:gd name="T97" fmla="*/ 345 h 1210"/>
                <a:gd name="T98" fmla="*/ 410 w 1212"/>
                <a:gd name="T99" fmla="*/ 296 h 1210"/>
                <a:gd name="T100" fmla="*/ 481 w 1212"/>
                <a:gd name="T101" fmla="*/ 260 h 1210"/>
                <a:gd name="T102" fmla="*/ 1131 w 1212"/>
                <a:gd name="T103" fmla="*/ 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2" h="1210">
                  <a:moveTo>
                    <a:pt x="290" y="789"/>
                  </a:moveTo>
                  <a:lnTo>
                    <a:pt x="201" y="1009"/>
                  </a:lnTo>
                  <a:lnTo>
                    <a:pt x="422" y="919"/>
                  </a:lnTo>
                  <a:lnTo>
                    <a:pt x="396" y="903"/>
                  </a:lnTo>
                  <a:lnTo>
                    <a:pt x="371" y="884"/>
                  </a:lnTo>
                  <a:lnTo>
                    <a:pt x="348" y="862"/>
                  </a:lnTo>
                  <a:lnTo>
                    <a:pt x="326" y="839"/>
                  </a:lnTo>
                  <a:lnTo>
                    <a:pt x="307" y="814"/>
                  </a:lnTo>
                  <a:lnTo>
                    <a:pt x="290" y="789"/>
                  </a:lnTo>
                  <a:close/>
                  <a:moveTo>
                    <a:pt x="606" y="381"/>
                  </a:moveTo>
                  <a:lnTo>
                    <a:pt x="579" y="382"/>
                  </a:lnTo>
                  <a:lnTo>
                    <a:pt x="551" y="388"/>
                  </a:lnTo>
                  <a:lnTo>
                    <a:pt x="526" y="396"/>
                  </a:lnTo>
                  <a:lnTo>
                    <a:pt x="520" y="398"/>
                  </a:lnTo>
                  <a:lnTo>
                    <a:pt x="519" y="398"/>
                  </a:lnTo>
                  <a:lnTo>
                    <a:pt x="495" y="411"/>
                  </a:lnTo>
                  <a:lnTo>
                    <a:pt x="471" y="427"/>
                  </a:lnTo>
                  <a:lnTo>
                    <a:pt x="448" y="446"/>
                  </a:lnTo>
                  <a:lnTo>
                    <a:pt x="425" y="474"/>
                  </a:lnTo>
                  <a:lnTo>
                    <a:pt x="407" y="504"/>
                  </a:lnTo>
                  <a:lnTo>
                    <a:pt x="394" y="536"/>
                  </a:lnTo>
                  <a:lnTo>
                    <a:pt x="386" y="569"/>
                  </a:lnTo>
                  <a:lnTo>
                    <a:pt x="383" y="604"/>
                  </a:lnTo>
                  <a:lnTo>
                    <a:pt x="386" y="638"/>
                  </a:lnTo>
                  <a:lnTo>
                    <a:pt x="394" y="671"/>
                  </a:lnTo>
                  <a:lnTo>
                    <a:pt x="407" y="703"/>
                  </a:lnTo>
                  <a:lnTo>
                    <a:pt x="425" y="734"/>
                  </a:lnTo>
                  <a:lnTo>
                    <a:pt x="448" y="761"/>
                  </a:lnTo>
                  <a:lnTo>
                    <a:pt x="475" y="784"/>
                  </a:lnTo>
                  <a:lnTo>
                    <a:pt x="505" y="802"/>
                  </a:lnTo>
                  <a:lnTo>
                    <a:pt x="537" y="815"/>
                  </a:lnTo>
                  <a:lnTo>
                    <a:pt x="572" y="824"/>
                  </a:lnTo>
                  <a:lnTo>
                    <a:pt x="606" y="826"/>
                  </a:lnTo>
                  <a:lnTo>
                    <a:pt x="642" y="824"/>
                  </a:lnTo>
                  <a:lnTo>
                    <a:pt x="676" y="815"/>
                  </a:lnTo>
                  <a:lnTo>
                    <a:pt x="708" y="802"/>
                  </a:lnTo>
                  <a:lnTo>
                    <a:pt x="738" y="784"/>
                  </a:lnTo>
                  <a:lnTo>
                    <a:pt x="764" y="761"/>
                  </a:lnTo>
                  <a:lnTo>
                    <a:pt x="788" y="734"/>
                  </a:lnTo>
                  <a:lnTo>
                    <a:pt x="806" y="703"/>
                  </a:lnTo>
                  <a:lnTo>
                    <a:pt x="819" y="671"/>
                  </a:lnTo>
                  <a:lnTo>
                    <a:pt x="827" y="638"/>
                  </a:lnTo>
                  <a:lnTo>
                    <a:pt x="830" y="604"/>
                  </a:lnTo>
                  <a:lnTo>
                    <a:pt x="827" y="569"/>
                  </a:lnTo>
                  <a:lnTo>
                    <a:pt x="819" y="536"/>
                  </a:lnTo>
                  <a:lnTo>
                    <a:pt x="806" y="504"/>
                  </a:lnTo>
                  <a:lnTo>
                    <a:pt x="788" y="474"/>
                  </a:lnTo>
                  <a:lnTo>
                    <a:pt x="764" y="446"/>
                  </a:lnTo>
                  <a:lnTo>
                    <a:pt x="738" y="423"/>
                  </a:lnTo>
                  <a:lnTo>
                    <a:pt x="708" y="405"/>
                  </a:lnTo>
                  <a:lnTo>
                    <a:pt x="676" y="392"/>
                  </a:lnTo>
                  <a:lnTo>
                    <a:pt x="642" y="383"/>
                  </a:lnTo>
                  <a:lnTo>
                    <a:pt x="606" y="381"/>
                  </a:lnTo>
                  <a:close/>
                  <a:moveTo>
                    <a:pt x="1011" y="201"/>
                  </a:moveTo>
                  <a:lnTo>
                    <a:pt x="792" y="288"/>
                  </a:lnTo>
                  <a:lnTo>
                    <a:pt x="831" y="314"/>
                  </a:lnTo>
                  <a:lnTo>
                    <a:pt x="865" y="345"/>
                  </a:lnTo>
                  <a:lnTo>
                    <a:pt x="887" y="368"/>
                  </a:lnTo>
                  <a:lnTo>
                    <a:pt x="906" y="393"/>
                  </a:lnTo>
                  <a:lnTo>
                    <a:pt x="923" y="419"/>
                  </a:lnTo>
                  <a:lnTo>
                    <a:pt x="1011" y="201"/>
                  </a:lnTo>
                  <a:close/>
                  <a:moveTo>
                    <a:pt x="1147" y="0"/>
                  </a:moveTo>
                  <a:lnTo>
                    <a:pt x="1163" y="3"/>
                  </a:lnTo>
                  <a:lnTo>
                    <a:pt x="1178" y="9"/>
                  </a:lnTo>
                  <a:lnTo>
                    <a:pt x="1192" y="20"/>
                  </a:lnTo>
                  <a:lnTo>
                    <a:pt x="1203" y="33"/>
                  </a:lnTo>
                  <a:lnTo>
                    <a:pt x="1209" y="49"/>
                  </a:lnTo>
                  <a:lnTo>
                    <a:pt x="1212" y="65"/>
                  </a:lnTo>
                  <a:lnTo>
                    <a:pt x="1212" y="81"/>
                  </a:lnTo>
                  <a:lnTo>
                    <a:pt x="1207" y="97"/>
                  </a:lnTo>
                  <a:lnTo>
                    <a:pt x="946" y="744"/>
                  </a:lnTo>
                  <a:lnTo>
                    <a:pt x="944" y="746"/>
                  </a:lnTo>
                  <a:lnTo>
                    <a:pt x="929" y="777"/>
                  </a:lnTo>
                  <a:lnTo>
                    <a:pt x="911" y="807"/>
                  </a:lnTo>
                  <a:lnTo>
                    <a:pt x="890" y="836"/>
                  </a:lnTo>
                  <a:lnTo>
                    <a:pt x="865" y="862"/>
                  </a:lnTo>
                  <a:lnTo>
                    <a:pt x="832" y="892"/>
                  </a:lnTo>
                  <a:lnTo>
                    <a:pt x="794" y="918"/>
                  </a:lnTo>
                  <a:lnTo>
                    <a:pt x="755" y="938"/>
                  </a:lnTo>
                  <a:lnTo>
                    <a:pt x="751" y="940"/>
                  </a:lnTo>
                  <a:lnTo>
                    <a:pt x="746" y="942"/>
                  </a:lnTo>
                  <a:lnTo>
                    <a:pt x="98" y="1204"/>
                  </a:lnTo>
                  <a:lnTo>
                    <a:pt x="84" y="1209"/>
                  </a:lnTo>
                  <a:lnTo>
                    <a:pt x="71" y="1210"/>
                  </a:lnTo>
                  <a:lnTo>
                    <a:pt x="53" y="1208"/>
                  </a:lnTo>
                  <a:lnTo>
                    <a:pt x="36" y="1200"/>
                  </a:lnTo>
                  <a:lnTo>
                    <a:pt x="20" y="1188"/>
                  </a:lnTo>
                  <a:lnTo>
                    <a:pt x="10" y="1176"/>
                  </a:lnTo>
                  <a:lnTo>
                    <a:pt x="3" y="1161"/>
                  </a:lnTo>
                  <a:lnTo>
                    <a:pt x="0" y="1145"/>
                  </a:lnTo>
                  <a:lnTo>
                    <a:pt x="1" y="1127"/>
                  </a:lnTo>
                  <a:lnTo>
                    <a:pt x="5" y="1111"/>
                  </a:lnTo>
                  <a:lnTo>
                    <a:pt x="267" y="465"/>
                  </a:lnTo>
                  <a:lnTo>
                    <a:pt x="270" y="460"/>
                  </a:lnTo>
                  <a:lnTo>
                    <a:pt x="272" y="455"/>
                  </a:lnTo>
                  <a:lnTo>
                    <a:pt x="292" y="416"/>
                  </a:lnTo>
                  <a:lnTo>
                    <a:pt x="318" y="379"/>
                  </a:lnTo>
                  <a:lnTo>
                    <a:pt x="348" y="345"/>
                  </a:lnTo>
                  <a:lnTo>
                    <a:pt x="378" y="318"/>
                  </a:lnTo>
                  <a:lnTo>
                    <a:pt x="410" y="296"/>
                  </a:lnTo>
                  <a:lnTo>
                    <a:pt x="444" y="275"/>
                  </a:lnTo>
                  <a:lnTo>
                    <a:pt x="481" y="260"/>
                  </a:lnTo>
                  <a:lnTo>
                    <a:pt x="1114" y="4"/>
                  </a:lnTo>
                  <a:lnTo>
                    <a:pt x="1131" y="0"/>
                  </a:lnTo>
                  <a:lnTo>
                    <a:pt x="1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6096000" y="5157545"/>
            <a:ext cx="0" cy="177019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sim 8">
            <a:extLst>
              <a:ext uri="{FF2B5EF4-FFF2-40B4-BE49-F238E27FC236}">
                <a16:creationId xmlns:a16="http://schemas.microsoft.com/office/drawing/2014/main" id="{EEDBFFEA-CF30-38EB-C293-058AA4537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9" y="5592553"/>
            <a:ext cx="2485781" cy="1115232"/>
          </a:xfrm>
          <a:prstGeom prst="rect">
            <a:avLst/>
          </a:prstGeom>
        </p:spPr>
      </p:pic>
      <p:pic>
        <p:nvPicPr>
          <p:cNvPr id="16" name="Resim 7">
            <a:extLst>
              <a:ext uri="{FF2B5EF4-FFF2-40B4-BE49-F238E27FC236}">
                <a16:creationId xmlns:a16="http://schemas.microsoft.com/office/drawing/2014/main" id="{3CFF3E96-32B3-4C56-7B9B-7B74A643AF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05" y="5435057"/>
            <a:ext cx="3427660" cy="1272728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73874C39-65EA-7609-92D3-22D710B7C5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15" y="5526400"/>
            <a:ext cx="1980262" cy="972804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278DE5E-BFE6-761E-F091-0307C6889D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8" y="5487155"/>
            <a:ext cx="1185347" cy="11795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D5A336B-85C7-68F7-61B1-8A3C76993864}"/>
              </a:ext>
            </a:extLst>
          </p:cNvPr>
          <p:cNvSpPr txBox="1"/>
          <p:nvPr/>
        </p:nvSpPr>
        <p:spPr>
          <a:xfrm>
            <a:off x="4431778" y="1778531"/>
            <a:ext cx="130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Bursa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096000" y="0"/>
            <a:ext cx="0" cy="574987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273040" y="4525505"/>
            <a:ext cx="1645920" cy="16459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sx="102000" sy="102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115979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sx="102000" sy="102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2842647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sx="102000" sy="102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5614987" y="4974608"/>
            <a:ext cx="962025" cy="747713"/>
            <a:chOff x="1607" y="2001"/>
            <a:chExt cx="606" cy="471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607" y="2001"/>
              <a:ext cx="419" cy="419"/>
            </a:xfrm>
            <a:custGeom>
              <a:avLst/>
              <a:gdLst>
                <a:gd name="T0" fmla="*/ 1126 w 2512"/>
                <a:gd name="T1" fmla="*/ 185 h 2511"/>
                <a:gd name="T2" fmla="*/ 1013 w 2512"/>
                <a:gd name="T3" fmla="*/ 404 h 2511"/>
                <a:gd name="T4" fmla="*/ 722 w 2512"/>
                <a:gd name="T5" fmla="*/ 525 h 2511"/>
                <a:gd name="T6" fmla="*/ 525 w 2512"/>
                <a:gd name="T7" fmla="*/ 389 h 2511"/>
                <a:gd name="T8" fmla="*/ 390 w 2512"/>
                <a:gd name="T9" fmla="*/ 560 h 2511"/>
                <a:gd name="T10" fmla="*/ 524 w 2512"/>
                <a:gd name="T11" fmla="*/ 753 h 2511"/>
                <a:gd name="T12" fmla="*/ 383 w 2512"/>
                <a:gd name="T13" fmla="*/ 1094 h 2511"/>
                <a:gd name="T14" fmla="*/ 151 w 2512"/>
                <a:gd name="T15" fmla="*/ 1135 h 2511"/>
                <a:gd name="T16" fmla="*/ 127 w 2512"/>
                <a:gd name="T17" fmla="*/ 1353 h 2511"/>
                <a:gd name="T18" fmla="*/ 361 w 2512"/>
                <a:gd name="T19" fmla="*/ 1395 h 2511"/>
                <a:gd name="T20" fmla="*/ 481 w 2512"/>
                <a:gd name="T21" fmla="*/ 1686 h 2511"/>
                <a:gd name="T22" fmla="*/ 407 w 2512"/>
                <a:gd name="T23" fmla="*/ 1921 h 2511"/>
                <a:gd name="T24" fmla="*/ 496 w 2512"/>
                <a:gd name="T25" fmla="*/ 2105 h 2511"/>
                <a:gd name="T26" fmla="*/ 693 w 2512"/>
                <a:gd name="T27" fmla="*/ 2003 h 2511"/>
                <a:gd name="T28" fmla="*/ 886 w 2512"/>
                <a:gd name="T29" fmla="*/ 2061 h 2511"/>
                <a:gd name="T30" fmla="*/ 1124 w 2512"/>
                <a:gd name="T31" fmla="*/ 2166 h 2511"/>
                <a:gd name="T32" fmla="*/ 1175 w 2512"/>
                <a:gd name="T33" fmla="*/ 2391 h 2511"/>
                <a:gd name="T34" fmla="*/ 1384 w 2512"/>
                <a:gd name="T35" fmla="*/ 2345 h 2511"/>
                <a:gd name="T36" fmla="*/ 1434 w 2512"/>
                <a:gd name="T37" fmla="*/ 2124 h 2511"/>
                <a:gd name="T38" fmla="*/ 1775 w 2512"/>
                <a:gd name="T39" fmla="*/ 1985 h 2511"/>
                <a:gd name="T40" fmla="*/ 1969 w 2512"/>
                <a:gd name="T41" fmla="*/ 2125 h 2511"/>
                <a:gd name="T42" fmla="*/ 2125 w 2512"/>
                <a:gd name="T43" fmla="*/ 1968 h 2511"/>
                <a:gd name="T44" fmla="*/ 1985 w 2512"/>
                <a:gd name="T45" fmla="*/ 1774 h 2511"/>
                <a:gd name="T46" fmla="*/ 2125 w 2512"/>
                <a:gd name="T47" fmla="*/ 1433 h 2511"/>
                <a:gd name="T48" fmla="*/ 2345 w 2512"/>
                <a:gd name="T49" fmla="*/ 1384 h 2511"/>
                <a:gd name="T50" fmla="*/ 2392 w 2512"/>
                <a:gd name="T51" fmla="*/ 1175 h 2511"/>
                <a:gd name="T52" fmla="*/ 2165 w 2512"/>
                <a:gd name="T53" fmla="*/ 1124 h 2511"/>
                <a:gd name="T54" fmla="*/ 2062 w 2512"/>
                <a:gd name="T55" fmla="*/ 887 h 2511"/>
                <a:gd name="T56" fmla="*/ 2002 w 2512"/>
                <a:gd name="T57" fmla="*/ 694 h 2511"/>
                <a:gd name="T58" fmla="*/ 2105 w 2512"/>
                <a:gd name="T59" fmla="*/ 496 h 2511"/>
                <a:gd name="T60" fmla="*/ 1921 w 2512"/>
                <a:gd name="T61" fmla="*/ 407 h 2511"/>
                <a:gd name="T62" fmla="*/ 1686 w 2512"/>
                <a:gd name="T63" fmla="*/ 482 h 2511"/>
                <a:gd name="T64" fmla="*/ 1395 w 2512"/>
                <a:gd name="T65" fmla="*/ 361 h 2511"/>
                <a:gd name="T66" fmla="*/ 1353 w 2512"/>
                <a:gd name="T67" fmla="*/ 128 h 2511"/>
                <a:gd name="T68" fmla="*/ 1384 w 2512"/>
                <a:gd name="T69" fmla="*/ 12 h 2511"/>
                <a:gd name="T70" fmla="*/ 1504 w 2512"/>
                <a:gd name="T71" fmla="*/ 185 h 2511"/>
                <a:gd name="T72" fmla="*/ 1860 w 2512"/>
                <a:gd name="T73" fmla="*/ 304 h 2511"/>
                <a:gd name="T74" fmla="*/ 2053 w 2512"/>
                <a:gd name="T75" fmla="*/ 289 h 2511"/>
                <a:gd name="T76" fmla="*/ 2243 w 2512"/>
                <a:gd name="T77" fmla="*/ 527 h 2511"/>
                <a:gd name="T78" fmla="*/ 2154 w 2512"/>
                <a:gd name="T79" fmla="*/ 806 h 2511"/>
                <a:gd name="T80" fmla="*/ 2420 w 2512"/>
                <a:gd name="T81" fmla="*/ 1034 h 2511"/>
                <a:gd name="T82" fmla="*/ 2512 w 2512"/>
                <a:gd name="T83" fmla="*/ 1318 h 2511"/>
                <a:gd name="T84" fmla="*/ 2392 w 2512"/>
                <a:gd name="T85" fmla="*/ 1493 h 2511"/>
                <a:gd name="T86" fmla="*/ 2119 w 2512"/>
                <a:gd name="T87" fmla="*/ 1769 h 2511"/>
                <a:gd name="T88" fmla="*/ 2237 w 2512"/>
                <a:gd name="T89" fmla="*/ 2016 h 2511"/>
                <a:gd name="T90" fmla="*/ 2015 w 2512"/>
                <a:gd name="T91" fmla="*/ 2237 h 2511"/>
                <a:gd name="T92" fmla="*/ 1768 w 2512"/>
                <a:gd name="T93" fmla="*/ 2120 h 2511"/>
                <a:gd name="T94" fmla="*/ 1492 w 2512"/>
                <a:gd name="T95" fmla="*/ 2391 h 2511"/>
                <a:gd name="T96" fmla="*/ 1319 w 2512"/>
                <a:gd name="T97" fmla="*/ 2511 h 2511"/>
                <a:gd name="T98" fmla="*/ 1033 w 2512"/>
                <a:gd name="T99" fmla="*/ 2420 h 2511"/>
                <a:gd name="T100" fmla="*/ 807 w 2512"/>
                <a:gd name="T101" fmla="*/ 2154 h 2511"/>
                <a:gd name="T102" fmla="*/ 528 w 2512"/>
                <a:gd name="T103" fmla="*/ 2242 h 2511"/>
                <a:gd name="T104" fmla="*/ 286 w 2512"/>
                <a:gd name="T105" fmla="*/ 2046 h 2511"/>
                <a:gd name="T106" fmla="*/ 323 w 2512"/>
                <a:gd name="T107" fmla="*/ 1838 h 2511"/>
                <a:gd name="T108" fmla="*/ 152 w 2512"/>
                <a:gd name="T109" fmla="*/ 1501 h 2511"/>
                <a:gd name="T110" fmla="*/ 3 w 2512"/>
                <a:gd name="T111" fmla="*/ 1353 h 2511"/>
                <a:gd name="T112" fmla="*/ 66 w 2512"/>
                <a:gd name="T113" fmla="*/ 1051 h 2511"/>
                <a:gd name="T114" fmla="*/ 328 w 2512"/>
                <a:gd name="T115" fmla="*/ 873 h 2511"/>
                <a:gd name="T116" fmla="*/ 270 w 2512"/>
                <a:gd name="T117" fmla="*/ 559 h 2511"/>
                <a:gd name="T118" fmla="*/ 435 w 2512"/>
                <a:gd name="T119" fmla="*/ 304 h 2511"/>
                <a:gd name="T120" fmla="*/ 627 w 2512"/>
                <a:gd name="T121" fmla="*/ 289 h 2511"/>
                <a:gd name="T122" fmla="*/ 1008 w 2512"/>
                <a:gd name="T123" fmla="*/ 283 h 2511"/>
                <a:gd name="T124" fmla="*/ 1099 w 2512"/>
                <a:gd name="T125" fmla="*/ 25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2" h="2511">
                  <a:moveTo>
                    <a:pt x="1193" y="118"/>
                  </a:moveTo>
                  <a:lnTo>
                    <a:pt x="1175" y="121"/>
                  </a:lnTo>
                  <a:lnTo>
                    <a:pt x="1159" y="128"/>
                  </a:lnTo>
                  <a:lnTo>
                    <a:pt x="1146" y="138"/>
                  </a:lnTo>
                  <a:lnTo>
                    <a:pt x="1136" y="151"/>
                  </a:lnTo>
                  <a:lnTo>
                    <a:pt x="1128" y="167"/>
                  </a:lnTo>
                  <a:lnTo>
                    <a:pt x="1126" y="185"/>
                  </a:lnTo>
                  <a:lnTo>
                    <a:pt x="1126" y="330"/>
                  </a:lnTo>
                  <a:lnTo>
                    <a:pt x="1124" y="346"/>
                  </a:lnTo>
                  <a:lnTo>
                    <a:pt x="1117" y="361"/>
                  </a:lnTo>
                  <a:lnTo>
                    <a:pt x="1107" y="373"/>
                  </a:lnTo>
                  <a:lnTo>
                    <a:pt x="1094" y="383"/>
                  </a:lnTo>
                  <a:lnTo>
                    <a:pt x="1078" y="388"/>
                  </a:lnTo>
                  <a:lnTo>
                    <a:pt x="1013" y="404"/>
                  </a:lnTo>
                  <a:lnTo>
                    <a:pt x="949" y="425"/>
                  </a:lnTo>
                  <a:lnTo>
                    <a:pt x="886" y="451"/>
                  </a:lnTo>
                  <a:lnTo>
                    <a:pt x="827" y="482"/>
                  </a:lnTo>
                  <a:lnTo>
                    <a:pt x="768" y="517"/>
                  </a:lnTo>
                  <a:lnTo>
                    <a:pt x="753" y="524"/>
                  </a:lnTo>
                  <a:lnTo>
                    <a:pt x="737" y="527"/>
                  </a:lnTo>
                  <a:lnTo>
                    <a:pt x="722" y="525"/>
                  </a:lnTo>
                  <a:lnTo>
                    <a:pt x="706" y="519"/>
                  </a:lnTo>
                  <a:lnTo>
                    <a:pt x="693" y="509"/>
                  </a:lnTo>
                  <a:lnTo>
                    <a:pt x="590" y="407"/>
                  </a:lnTo>
                  <a:lnTo>
                    <a:pt x="577" y="396"/>
                  </a:lnTo>
                  <a:lnTo>
                    <a:pt x="561" y="389"/>
                  </a:lnTo>
                  <a:lnTo>
                    <a:pt x="543" y="387"/>
                  </a:lnTo>
                  <a:lnTo>
                    <a:pt x="525" y="389"/>
                  </a:lnTo>
                  <a:lnTo>
                    <a:pt x="510" y="396"/>
                  </a:lnTo>
                  <a:lnTo>
                    <a:pt x="496" y="407"/>
                  </a:lnTo>
                  <a:lnTo>
                    <a:pt x="407" y="496"/>
                  </a:lnTo>
                  <a:lnTo>
                    <a:pt x="396" y="511"/>
                  </a:lnTo>
                  <a:lnTo>
                    <a:pt x="390" y="526"/>
                  </a:lnTo>
                  <a:lnTo>
                    <a:pt x="387" y="544"/>
                  </a:lnTo>
                  <a:lnTo>
                    <a:pt x="390" y="560"/>
                  </a:lnTo>
                  <a:lnTo>
                    <a:pt x="396" y="577"/>
                  </a:lnTo>
                  <a:lnTo>
                    <a:pt x="407" y="590"/>
                  </a:lnTo>
                  <a:lnTo>
                    <a:pt x="510" y="694"/>
                  </a:lnTo>
                  <a:lnTo>
                    <a:pt x="520" y="706"/>
                  </a:lnTo>
                  <a:lnTo>
                    <a:pt x="525" y="721"/>
                  </a:lnTo>
                  <a:lnTo>
                    <a:pt x="526" y="737"/>
                  </a:lnTo>
                  <a:lnTo>
                    <a:pt x="524" y="753"/>
                  </a:lnTo>
                  <a:lnTo>
                    <a:pt x="518" y="768"/>
                  </a:lnTo>
                  <a:lnTo>
                    <a:pt x="481" y="826"/>
                  </a:lnTo>
                  <a:lnTo>
                    <a:pt x="450" y="887"/>
                  </a:lnTo>
                  <a:lnTo>
                    <a:pt x="425" y="949"/>
                  </a:lnTo>
                  <a:lnTo>
                    <a:pt x="404" y="1013"/>
                  </a:lnTo>
                  <a:lnTo>
                    <a:pt x="387" y="1079"/>
                  </a:lnTo>
                  <a:lnTo>
                    <a:pt x="383" y="1094"/>
                  </a:lnTo>
                  <a:lnTo>
                    <a:pt x="373" y="1108"/>
                  </a:lnTo>
                  <a:lnTo>
                    <a:pt x="361" y="1118"/>
                  </a:lnTo>
                  <a:lnTo>
                    <a:pt x="347" y="1124"/>
                  </a:lnTo>
                  <a:lnTo>
                    <a:pt x="330" y="1126"/>
                  </a:lnTo>
                  <a:lnTo>
                    <a:pt x="185" y="1126"/>
                  </a:lnTo>
                  <a:lnTo>
                    <a:pt x="168" y="1129"/>
                  </a:lnTo>
                  <a:lnTo>
                    <a:pt x="151" y="1135"/>
                  </a:lnTo>
                  <a:lnTo>
                    <a:pt x="138" y="1145"/>
                  </a:lnTo>
                  <a:lnTo>
                    <a:pt x="127" y="1160"/>
                  </a:lnTo>
                  <a:lnTo>
                    <a:pt x="120" y="1175"/>
                  </a:lnTo>
                  <a:lnTo>
                    <a:pt x="118" y="1193"/>
                  </a:lnTo>
                  <a:lnTo>
                    <a:pt x="118" y="1318"/>
                  </a:lnTo>
                  <a:lnTo>
                    <a:pt x="120" y="1337"/>
                  </a:lnTo>
                  <a:lnTo>
                    <a:pt x="127" y="1353"/>
                  </a:lnTo>
                  <a:lnTo>
                    <a:pt x="138" y="1366"/>
                  </a:lnTo>
                  <a:lnTo>
                    <a:pt x="151" y="1377"/>
                  </a:lnTo>
                  <a:lnTo>
                    <a:pt x="168" y="1384"/>
                  </a:lnTo>
                  <a:lnTo>
                    <a:pt x="185" y="1386"/>
                  </a:lnTo>
                  <a:lnTo>
                    <a:pt x="330" y="1386"/>
                  </a:lnTo>
                  <a:lnTo>
                    <a:pt x="347" y="1388"/>
                  </a:lnTo>
                  <a:lnTo>
                    <a:pt x="361" y="1395"/>
                  </a:lnTo>
                  <a:lnTo>
                    <a:pt x="373" y="1405"/>
                  </a:lnTo>
                  <a:lnTo>
                    <a:pt x="383" y="1418"/>
                  </a:lnTo>
                  <a:lnTo>
                    <a:pt x="387" y="1433"/>
                  </a:lnTo>
                  <a:lnTo>
                    <a:pt x="404" y="1499"/>
                  </a:lnTo>
                  <a:lnTo>
                    <a:pt x="425" y="1563"/>
                  </a:lnTo>
                  <a:lnTo>
                    <a:pt x="450" y="1625"/>
                  </a:lnTo>
                  <a:lnTo>
                    <a:pt x="481" y="1686"/>
                  </a:lnTo>
                  <a:lnTo>
                    <a:pt x="518" y="1744"/>
                  </a:lnTo>
                  <a:lnTo>
                    <a:pt x="524" y="1759"/>
                  </a:lnTo>
                  <a:lnTo>
                    <a:pt x="526" y="1774"/>
                  </a:lnTo>
                  <a:lnTo>
                    <a:pt x="525" y="1791"/>
                  </a:lnTo>
                  <a:lnTo>
                    <a:pt x="520" y="1805"/>
                  </a:lnTo>
                  <a:lnTo>
                    <a:pt x="510" y="1818"/>
                  </a:lnTo>
                  <a:lnTo>
                    <a:pt x="407" y="1921"/>
                  </a:lnTo>
                  <a:lnTo>
                    <a:pt x="396" y="1935"/>
                  </a:lnTo>
                  <a:lnTo>
                    <a:pt x="390" y="1952"/>
                  </a:lnTo>
                  <a:lnTo>
                    <a:pt x="387" y="1968"/>
                  </a:lnTo>
                  <a:lnTo>
                    <a:pt x="390" y="1986"/>
                  </a:lnTo>
                  <a:lnTo>
                    <a:pt x="396" y="2002"/>
                  </a:lnTo>
                  <a:lnTo>
                    <a:pt x="407" y="2016"/>
                  </a:lnTo>
                  <a:lnTo>
                    <a:pt x="496" y="2105"/>
                  </a:lnTo>
                  <a:lnTo>
                    <a:pt x="510" y="2116"/>
                  </a:lnTo>
                  <a:lnTo>
                    <a:pt x="526" y="2123"/>
                  </a:lnTo>
                  <a:lnTo>
                    <a:pt x="543" y="2125"/>
                  </a:lnTo>
                  <a:lnTo>
                    <a:pt x="561" y="2123"/>
                  </a:lnTo>
                  <a:lnTo>
                    <a:pt x="576" y="2116"/>
                  </a:lnTo>
                  <a:lnTo>
                    <a:pt x="590" y="2105"/>
                  </a:lnTo>
                  <a:lnTo>
                    <a:pt x="693" y="2003"/>
                  </a:lnTo>
                  <a:lnTo>
                    <a:pt x="706" y="1993"/>
                  </a:lnTo>
                  <a:lnTo>
                    <a:pt x="720" y="1987"/>
                  </a:lnTo>
                  <a:lnTo>
                    <a:pt x="735" y="1985"/>
                  </a:lnTo>
                  <a:lnTo>
                    <a:pt x="752" y="1987"/>
                  </a:lnTo>
                  <a:lnTo>
                    <a:pt x="768" y="1995"/>
                  </a:lnTo>
                  <a:lnTo>
                    <a:pt x="827" y="2030"/>
                  </a:lnTo>
                  <a:lnTo>
                    <a:pt x="886" y="2061"/>
                  </a:lnTo>
                  <a:lnTo>
                    <a:pt x="949" y="2087"/>
                  </a:lnTo>
                  <a:lnTo>
                    <a:pt x="1013" y="2108"/>
                  </a:lnTo>
                  <a:lnTo>
                    <a:pt x="1078" y="2124"/>
                  </a:lnTo>
                  <a:lnTo>
                    <a:pt x="1094" y="2130"/>
                  </a:lnTo>
                  <a:lnTo>
                    <a:pt x="1107" y="2138"/>
                  </a:lnTo>
                  <a:lnTo>
                    <a:pt x="1117" y="2151"/>
                  </a:lnTo>
                  <a:lnTo>
                    <a:pt x="1124" y="2166"/>
                  </a:lnTo>
                  <a:lnTo>
                    <a:pt x="1126" y="2181"/>
                  </a:lnTo>
                  <a:lnTo>
                    <a:pt x="1126" y="2327"/>
                  </a:lnTo>
                  <a:lnTo>
                    <a:pt x="1128" y="2345"/>
                  </a:lnTo>
                  <a:lnTo>
                    <a:pt x="1136" y="2360"/>
                  </a:lnTo>
                  <a:lnTo>
                    <a:pt x="1146" y="2375"/>
                  </a:lnTo>
                  <a:lnTo>
                    <a:pt x="1159" y="2385"/>
                  </a:lnTo>
                  <a:lnTo>
                    <a:pt x="1175" y="2391"/>
                  </a:lnTo>
                  <a:lnTo>
                    <a:pt x="1193" y="2393"/>
                  </a:lnTo>
                  <a:lnTo>
                    <a:pt x="1319" y="2393"/>
                  </a:lnTo>
                  <a:lnTo>
                    <a:pt x="1337" y="2391"/>
                  </a:lnTo>
                  <a:lnTo>
                    <a:pt x="1353" y="2385"/>
                  </a:lnTo>
                  <a:lnTo>
                    <a:pt x="1366" y="2375"/>
                  </a:lnTo>
                  <a:lnTo>
                    <a:pt x="1376" y="2360"/>
                  </a:lnTo>
                  <a:lnTo>
                    <a:pt x="1384" y="2345"/>
                  </a:lnTo>
                  <a:lnTo>
                    <a:pt x="1386" y="2327"/>
                  </a:lnTo>
                  <a:lnTo>
                    <a:pt x="1386" y="2181"/>
                  </a:lnTo>
                  <a:lnTo>
                    <a:pt x="1388" y="2166"/>
                  </a:lnTo>
                  <a:lnTo>
                    <a:pt x="1395" y="2151"/>
                  </a:lnTo>
                  <a:lnTo>
                    <a:pt x="1405" y="2138"/>
                  </a:lnTo>
                  <a:lnTo>
                    <a:pt x="1418" y="2130"/>
                  </a:lnTo>
                  <a:lnTo>
                    <a:pt x="1434" y="2124"/>
                  </a:lnTo>
                  <a:lnTo>
                    <a:pt x="1499" y="2108"/>
                  </a:lnTo>
                  <a:lnTo>
                    <a:pt x="1563" y="2087"/>
                  </a:lnTo>
                  <a:lnTo>
                    <a:pt x="1626" y="2061"/>
                  </a:lnTo>
                  <a:lnTo>
                    <a:pt x="1686" y="2030"/>
                  </a:lnTo>
                  <a:lnTo>
                    <a:pt x="1744" y="1995"/>
                  </a:lnTo>
                  <a:lnTo>
                    <a:pt x="1759" y="1987"/>
                  </a:lnTo>
                  <a:lnTo>
                    <a:pt x="1775" y="1985"/>
                  </a:lnTo>
                  <a:lnTo>
                    <a:pt x="1790" y="1986"/>
                  </a:lnTo>
                  <a:lnTo>
                    <a:pt x="1806" y="1993"/>
                  </a:lnTo>
                  <a:lnTo>
                    <a:pt x="1819" y="2003"/>
                  </a:lnTo>
                  <a:lnTo>
                    <a:pt x="1921" y="2105"/>
                  </a:lnTo>
                  <a:lnTo>
                    <a:pt x="1936" y="2116"/>
                  </a:lnTo>
                  <a:lnTo>
                    <a:pt x="1951" y="2123"/>
                  </a:lnTo>
                  <a:lnTo>
                    <a:pt x="1969" y="2125"/>
                  </a:lnTo>
                  <a:lnTo>
                    <a:pt x="1985" y="2123"/>
                  </a:lnTo>
                  <a:lnTo>
                    <a:pt x="2002" y="2116"/>
                  </a:lnTo>
                  <a:lnTo>
                    <a:pt x="2016" y="2105"/>
                  </a:lnTo>
                  <a:lnTo>
                    <a:pt x="2105" y="2016"/>
                  </a:lnTo>
                  <a:lnTo>
                    <a:pt x="2116" y="2002"/>
                  </a:lnTo>
                  <a:lnTo>
                    <a:pt x="2122" y="1986"/>
                  </a:lnTo>
                  <a:lnTo>
                    <a:pt x="2125" y="1968"/>
                  </a:lnTo>
                  <a:lnTo>
                    <a:pt x="2122" y="1952"/>
                  </a:lnTo>
                  <a:lnTo>
                    <a:pt x="2116" y="1935"/>
                  </a:lnTo>
                  <a:lnTo>
                    <a:pt x="2105" y="1921"/>
                  </a:lnTo>
                  <a:lnTo>
                    <a:pt x="2002" y="1818"/>
                  </a:lnTo>
                  <a:lnTo>
                    <a:pt x="1992" y="1805"/>
                  </a:lnTo>
                  <a:lnTo>
                    <a:pt x="1987" y="1791"/>
                  </a:lnTo>
                  <a:lnTo>
                    <a:pt x="1985" y="1774"/>
                  </a:lnTo>
                  <a:lnTo>
                    <a:pt x="1988" y="1759"/>
                  </a:lnTo>
                  <a:lnTo>
                    <a:pt x="1995" y="1744"/>
                  </a:lnTo>
                  <a:lnTo>
                    <a:pt x="2031" y="1686"/>
                  </a:lnTo>
                  <a:lnTo>
                    <a:pt x="2062" y="1625"/>
                  </a:lnTo>
                  <a:lnTo>
                    <a:pt x="2087" y="1563"/>
                  </a:lnTo>
                  <a:lnTo>
                    <a:pt x="2108" y="1499"/>
                  </a:lnTo>
                  <a:lnTo>
                    <a:pt x="2125" y="1433"/>
                  </a:lnTo>
                  <a:lnTo>
                    <a:pt x="2130" y="1418"/>
                  </a:lnTo>
                  <a:lnTo>
                    <a:pt x="2139" y="1405"/>
                  </a:lnTo>
                  <a:lnTo>
                    <a:pt x="2151" y="1395"/>
                  </a:lnTo>
                  <a:lnTo>
                    <a:pt x="2165" y="1388"/>
                  </a:lnTo>
                  <a:lnTo>
                    <a:pt x="2182" y="1386"/>
                  </a:lnTo>
                  <a:lnTo>
                    <a:pt x="2326" y="1386"/>
                  </a:lnTo>
                  <a:lnTo>
                    <a:pt x="2345" y="1384"/>
                  </a:lnTo>
                  <a:lnTo>
                    <a:pt x="2361" y="1377"/>
                  </a:lnTo>
                  <a:lnTo>
                    <a:pt x="2374" y="1366"/>
                  </a:lnTo>
                  <a:lnTo>
                    <a:pt x="2385" y="1353"/>
                  </a:lnTo>
                  <a:lnTo>
                    <a:pt x="2392" y="1337"/>
                  </a:lnTo>
                  <a:lnTo>
                    <a:pt x="2394" y="1318"/>
                  </a:lnTo>
                  <a:lnTo>
                    <a:pt x="2394" y="1193"/>
                  </a:lnTo>
                  <a:lnTo>
                    <a:pt x="2392" y="1175"/>
                  </a:lnTo>
                  <a:lnTo>
                    <a:pt x="2385" y="1160"/>
                  </a:lnTo>
                  <a:lnTo>
                    <a:pt x="2374" y="1145"/>
                  </a:lnTo>
                  <a:lnTo>
                    <a:pt x="2361" y="1135"/>
                  </a:lnTo>
                  <a:lnTo>
                    <a:pt x="2345" y="1129"/>
                  </a:lnTo>
                  <a:lnTo>
                    <a:pt x="2326" y="1126"/>
                  </a:lnTo>
                  <a:lnTo>
                    <a:pt x="2182" y="1126"/>
                  </a:lnTo>
                  <a:lnTo>
                    <a:pt x="2165" y="1124"/>
                  </a:lnTo>
                  <a:lnTo>
                    <a:pt x="2151" y="1118"/>
                  </a:lnTo>
                  <a:lnTo>
                    <a:pt x="2139" y="1108"/>
                  </a:lnTo>
                  <a:lnTo>
                    <a:pt x="2130" y="1094"/>
                  </a:lnTo>
                  <a:lnTo>
                    <a:pt x="2125" y="1079"/>
                  </a:lnTo>
                  <a:lnTo>
                    <a:pt x="2108" y="1013"/>
                  </a:lnTo>
                  <a:lnTo>
                    <a:pt x="2087" y="949"/>
                  </a:lnTo>
                  <a:lnTo>
                    <a:pt x="2062" y="887"/>
                  </a:lnTo>
                  <a:lnTo>
                    <a:pt x="2031" y="826"/>
                  </a:lnTo>
                  <a:lnTo>
                    <a:pt x="1995" y="768"/>
                  </a:lnTo>
                  <a:lnTo>
                    <a:pt x="1988" y="753"/>
                  </a:lnTo>
                  <a:lnTo>
                    <a:pt x="1985" y="737"/>
                  </a:lnTo>
                  <a:lnTo>
                    <a:pt x="1987" y="721"/>
                  </a:lnTo>
                  <a:lnTo>
                    <a:pt x="1992" y="706"/>
                  </a:lnTo>
                  <a:lnTo>
                    <a:pt x="2002" y="694"/>
                  </a:lnTo>
                  <a:lnTo>
                    <a:pt x="2105" y="590"/>
                  </a:lnTo>
                  <a:lnTo>
                    <a:pt x="2116" y="577"/>
                  </a:lnTo>
                  <a:lnTo>
                    <a:pt x="2122" y="560"/>
                  </a:lnTo>
                  <a:lnTo>
                    <a:pt x="2125" y="544"/>
                  </a:lnTo>
                  <a:lnTo>
                    <a:pt x="2122" y="526"/>
                  </a:lnTo>
                  <a:lnTo>
                    <a:pt x="2116" y="511"/>
                  </a:lnTo>
                  <a:lnTo>
                    <a:pt x="2105" y="496"/>
                  </a:lnTo>
                  <a:lnTo>
                    <a:pt x="2016" y="407"/>
                  </a:lnTo>
                  <a:lnTo>
                    <a:pt x="2002" y="396"/>
                  </a:lnTo>
                  <a:lnTo>
                    <a:pt x="1987" y="389"/>
                  </a:lnTo>
                  <a:lnTo>
                    <a:pt x="1969" y="387"/>
                  </a:lnTo>
                  <a:lnTo>
                    <a:pt x="1951" y="389"/>
                  </a:lnTo>
                  <a:lnTo>
                    <a:pt x="1936" y="396"/>
                  </a:lnTo>
                  <a:lnTo>
                    <a:pt x="1921" y="407"/>
                  </a:lnTo>
                  <a:lnTo>
                    <a:pt x="1819" y="509"/>
                  </a:lnTo>
                  <a:lnTo>
                    <a:pt x="1806" y="519"/>
                  </a:lnTo>
                  <a:lnTo>
                    <a:pt x="1790" y="525"/>
                  </a:lnTo>
                  <a:lnTo>
                    <a:pt x="1775" y="527"/>
                  </a:lnTo>
                  <a:lnTo>
                    <a:pt x="1759" y="524"/>
                  </a:lnTo>
                  <a:lnTo>
                    <a:pt x="1744" y="517"/>
                  </a:lnTo>
                  <a:lnTo>
                    <a:pt x="1686" y="482"/>
                  </a:lnTo>
                  <a:lnTo>
                    <a:pt x="1626" y="451"/>
                  </a:lnTo>
                  <a:lnTo>
                    <a:pt x="1563" y="425"/>
                  </a:lnTo>
                  <a:lnTo>
                    <a:pt x="1499" y="404"/>
                  </a:lnTo>
                  <a:lnTo>
                    <a:pt x="1434" y="388"/>
                  </a:lnTo>
                  <a:lnTo>
                    <a:pt x="1418" y="383"/>
                  </a:lnTo>
                  <a:lnTo>
                    <a:pt x="1405" y="373"/>
                  </a:lnTo>
                  <a:lnTo>
                    <a:pt x="1395" y="361"/>
                  </a:lnTo>
                  <a:lnTo>
                    <a:pt x="1388" y="346"/>
                  </a:lnTo>
                  <a:lnTo>
                    <a:pt x="1386" y="330"/>
                  </a:lnTo>
                  <a:lnTo>
                    <a:pt x="1386" y="185"/>
                  </a:lnTo>
                  <a:lnTo>
                    <a:pt x="1384" y="167"/>
                  </a:lnTo>
                  <a:lnTo>
                    <a:pt x="1376" y="151"/>
                  </a:lnTo>
                  <a:lnTo>
                    <a:pt x="1366" y="138"/>
                  </a:lnTo>
                  <a:lnTo>
                    <a:pt x="1353" y="128"/>
                  </a:lnTo>
                  <a:lnTo>
                    <a:pt x="1337" y="121"/>
                  </a:lnTo>
                  <a:lnTo>
                    <a:pt x="1319" y="118"/>
                  </a:lnTo>
                  <a:lnTo>
                    <a:pt x="1193" y="118"/>
                  </a:lnTo>
                  <a:close/>
                  <a:moveTo>
                    <a:pt x="1193" y="0"/>
                  </a:moveTo>
                  <a:lnTo>
                    <a:pt x="1319" y="0"/>
                  </a:lnTo>
                  <a:lnTo>
                    <a:pt x="1352" y="3"/>
                  </a:lnTo>
                  <a:lnTo>
                    <a:pt x="1384" y="12"/>
                  </a:lnTo>
                  <a:lnTo>
                    <a:pt x="1413" y="25"/>
                  </a:lnTo>
                  <a:lnTo>
                    <a:pt x="1438" y="44"/>
                  </a:lnTo>
                  <a:lnTo>
                    <a:pt x="1460" y="66"/>
                  </a:lnTo>
                  <a:lnTo>
                    <a:pt x="1479" y="91"/>
                  </a:lnTo>
                  <a:lnTo>
                    <a:pt x="1492" y="121"/>
                  </a:lnTo>
                  <a:lnTo>
                    <a:pt x="1501" y="152"/>
                  </a:lnTo>
                  <a:lnTo>
                    <a:pt x="1504" y="185"/>
                  </a:lnTo>
                  <a:lnTo>
                    <a:pt x="1504" y="283"/>
                  </a:lnTo>
                  <a:lnTo>
                    <a:pt x="1573" y="303"/>
                  </a:lnTo>
                  <a:lnTo>
                    <a:pt x="1640" y="328"/>
                  </a:lnTo>
                  <a:lnTo>
                    <a:pt x="1705" y="358"/>
                  </a:lnTo>
                  <a:lnTo>
                    <a:pt x="1768" y="393"/>
                  </a:lnTo>
                  <a:lnTo>
                    <a:pt x="1838" y="323"/>
                  </a:lnTo>
                  <a:lnTo>
                    <a:pt x="1860" y="304"/>
                  </a:lnTo>
                  <a:lnTo>
                    <a:pt x="1885" y="289"/>
                  </a:lnTo>
                  <a:lnTo>
                    <a:pt x="1911" y="278"/>
                  </a:lnTo>
                  <a:lnTo>
                    <a:pt x="1939" y="271"/>
                  </a:lnTo>
                  <a:lnTo>
                    <a:pt x="1969" y="269"/>
                  </a:lnTo>
                  <a:lnTo>
                    <a:pt x="1998" y="271"/>
                  </a:lnTo>
                  <a:lnTo>
                    <a:pt x="2026" y="278"/>
                  </a:lnTo>
                  <a:lnTo>
                    <a:pt x="2053" y="289"/>
                  </a:lnTo>
                  <a:lnTo>
                    <a:pt x="2077" y="304"/>
                  </a:lnTo>
                  <a:lnTo>
                    <a:pt x="2099" y="323"/>
                  </a:lnTo>
                  <a:lnTo>
                    <a:pt x="2189" y="412"/>
                  </a:lnTo>
                  <a:lnTo>
                    <a:pt x="2211" y="438"/>
                  </a:lnTo>
                  <a:lnTo>
                    <a:pt x="2226" y="466"/>
                  </a:lnTo>
                  <a:lnTo>
                    <a:pt x="2237" y="496"/>
                  </a:lnTo>
                  <a:lnTo>
                    <a:pt x="2243" y="527"/>
                  </a:lnTo>
                  <a:lnTo>
                    <a:pt x="2243" y="559"/>
                  </a:lnTo>
                  <a:lnTo>
                    <a:pt x="2237" y="590"/>
                  </a:lnTo>
                  <a:lnTo>
                    <a:pt x="2226" y="620"/>
                  </a:lnTo>
                  <a:lnTo>
                    <a:pt x="2211" y="649"/>
                  </a:lnTo>
                  <a:lnTo>
                    <a:pt x="2189" y="674"/>
                  </a:lnTo>
                  <a:lnTo>
                    <a:pt x="2119" y="743"/>
                  </a:lnTo>
                  <a:lnTo>
                    <a:pt x="2154" y="806"/>
                  </a:lnTo>
                  <a:lnTo>
                    <a:pt x="2184" y="873"/>
                  </a:lnTo>
                  <a:lnTo>
                    <a:pt x="2208" y="939"/>
                  </a:lnTo>
                  <a:lnTo>
                    <a:pt x="2229" y="1008"/>
                  </a:lnTo>
                  <a:lnTo>
                    <a:pt x="2326" y="1008"/>
                  </a:lnTo>
                  <a:lnTo>
                    <a:pt x="2361" y="1011"/>
                  </a:lnTo>
                  <a:lnTo>
                    <a:pt x="2392" y="1019"/>
                  </a:lnTo>
                  <a:lnTo>
                    <a:pt x="2420" y="1034"/>
                  </a:lnTo>
                  <a:lnTo>
                    <a:pt x="2446" y="1051"/>
                  </a:lnTo>
                  <a:lnTo>
                    <a:pt x="2469" y="1073"/>
                  </a:lnTo>
                  <a:lnTo>
                    <a:pt x="2486" y="1100"/>
                  </a:lnTo>
                  <a:lnTo>
                    <a:pt x="2501" y="1129"/>
                  </a:lnTo>
                  <a:lnTo>
                    <a:pt x="2509" y="1160"/>
                  </a:lnTo>
                  <a:lnTo>
                    <a:pt x="2512" y="1193"/>
                  </a:lnTo>
                  <a:lnTo>
                    <a:pt x="2512" y="1318"/>
                  </a:lnTo>
                  <a:lnTo>
                    <a:pt x="2509" y="1353"/>
                  </a:lnTo>
                  <a:lnTo>
                    <a:pt x="2501" y="1384"/>
                  </a:lnTo>
                  <a:lnTo>
                    <a:pt x="2486" y="1412"/>
                  </a:lnTo>
                  <a:lnTo>
                    <a:pt x="2469" y="1438"/>
                  </a:lnTo>
                  <a:lnTo>
                    <a:pt x="2446" y="1461"/>
                  </a:lnTo>
                  <a:lnTo>
                    <a:pt x="2420" y="1478"/>
                  </a:lnTo>
                  <a:lnTo>
                    <a:pt x="2392" y="1493"/>
                  </a:lnTo>
                  <a:lnTo>
                    <a:pt x="2361" y="1501"/>
                  </a:lnTo>
                  <a:lnTo>
                    <a:pt x="2326" y="1504"/>
                  </a:lnTo>
                  <a:lnTo>
                    <a:pt x="2229" y="1504"/>
                  </a:lnTo>
                  <a:lnTo>
                    <a:pt x="2208" y="1572"/>
                  </a:lnTo>
                  <a:lnTo>
                    <a:pt x="2184" y="1640"/>
                  </a:lnTo>
                  <a:lnTo>
                    <a:pt x="2154" y="1705"/>
                  </a:lnTo>
                  <a:lnTo>
                    <a:pt x="2119" y="1769"/>
                  </a:lnTo>
                  <a:lnTo>
                    <a:pt x="2189" y="1838"/>
                  </a:lnTo>
                  <a:lnTo>
                    <a:pt x="2211" y="1864"/>
                  </a:lnTo>
                  <a:lnTo>
                    <a:pt x="2226" y="1891"/>
                  </a:lnTo>
                  <a:lnTo>
                    <a:pt x="2237" y="1922"/>
                  </a:lnTo>
                  <a:lnTo>
                    <a:pt x="2243" y="1953"/>
                  </a:lnTo>
                  <a:lnTo>
                    <a:pt x="2243" y="1985"/>
                  </a:lnTo>
                  <a:lnTo>
                    <a:pt x="2237" y="2016"/>
                  </a:lnTo>
                  <a:lnTo>
                    <a:pt x="2226" y="2046"/>
                  </a:lnTo>
                  <a:lnTo>
                    <a:pt x="2211" y="2074"/>
                  </a:lnTo>
                  <a:lnTo>
                    <a:pt x="2189" y="2100"/>
                  </a:lnTo>
                  <a:lnTo>
                    <a:pt x="2099" y="2189"/>
                  </a:lnTo>
                  <a:lnTo>
                    <a:pt x="2074" y="2210"/>
                  </a:lnTo>
                  <a:lnTo>
                    <a:pt x="2046" y="2226"/>
                  </a:lnTo>
                  <a:lnTo>
                    <a:pt x="2015" y="2237"/>
                  </a:lnTo>
                  <a:lnTo>
                    <a:pt x="1984" y="2242"/>
                  </a:lnTo>
                  <a:lnTo>
                    <a:pt x="1953" y="2242"/>
                  </a:lnTo>
                  <a:lnTo>
                    <a:pt x="1921" y="2237"/>
                  </a:lnTo>
                  <a:lnTo>
                    <a:pt x="1892" y="2226"/>
                  </a:lnTo>
                  <a:lnTo>
                    <a:pt x="1863" y="2210"/>
                  </a:lnTo>
                  <a:lnTo>
                    <a:pt x="1838" y="2189"/>
                  </a:lnTo>
                  <a:lnTo>
                    <a:pt x="1768" y="2120"/>
                  </a:lnTo>
                  <a:lnTo>
                    <a:pt x="1705" y="2154"/>
                  </a:lnTo>
                  <a:lnTo>
                    <a:pt x="1640" y="2184"/>
                  </a:lnTo>
                  <a:lnTo>
                    <a:pt x="1573" y="2209"/>
                  </a:lnTo>
                  <a:lnTo>
                    <a:pt x="1504" y="2229"/>
                  </a:lnTo>
                  <a:lnTo>
                    <a:pt x="1504" y="2327"/>
                  </a:lnTo>
                  <a:lnTo>
                    <a:pt x="1501" y="2360"/>
                  </a:lnTo>
                  <a:lnTo>
                    <a:pt x="1492" y="2391"/>
                  </a:lnTo>
                  <a:lnTo>
                    <a:pt x="1479" y="2420"/>
                  </a:lnTo>
                  <a:lnTo>
                    <a:pt x="1460" y="2446"/>
                  </a:lnTo>
                  <a:lnTo>
                    <a:pt x="1438" y="2468"/>
                  </a:lnTo>
                  <a:lnTo>
                    <a:pt x="1413" y="2487"/>
                  </a:lnTo>
                  <a:lnTo>
                    <a:pt x="1384" y="2500"/>
                  </a:lnTo>
                  <a:lnTo>
                    <a:pt x="1352" y="2509"/>
                  </a:lnTo>
                  <a:lnTo>
                    <a:pt x="1319" y="2511"/>
                  </a:lnTo>
                  <a:lnTo>
                    <a:pt x="1193" y="2511"/>
                  </a:lnTo>
                  <a:lnTo>
                    <a:pt x="1160" y="2509"/>
                  </a:lnTo>
                  <a:lnTo>
                    <a:pt x="1129" y="2500"/>
                  </a:lnTo>
                  <a:lnTo>
                    <a:pt x="1099" y="2487"/>
                  </a:lnTo>
                  <a:lnTo>
                    <a:pt x="1074" y="2468"/>
                  </a:lnTo>
                  <a:lnTo>
                    <a:pt x="1052" y="2446"/>
                  </a:lnTo>
                  <a:lnTo>
                    <a:pt x="1033" y="2420"/>
                  </a:lnTo>
                  <a:lnTo>
                    <a:pt x="1020" y="2391"/>
                  </a:lnTo>
                  <a:lnTo>
                    <a:pt x="1011" y="2360"/>
                  </a:lnTo>
                  <a:lnTo>
                    <a:pt x="1008" y="2327"/>
                  </a:lnTo>
                  <a:lnTo>
                    <a:pt x="1008" y="2229"/>
                  </a:lnTo>
                  <a:lnTo>
                    <a:pt x="939" y="2209"/>
                  </a:lnTo>
                  <a:lnTo>
                    <a:pt x="872" y="2184"/>
                  </a:lnTo>
                  <a:lnTo>
                    <a:pt x="807" y="2154"/>
                  </a:lnTo>
                  <a:lnTo>
                    <a:pt x="744" y="2120"/>
                  </a:lnTo>
                  <a:lnTo>
                    <a:pt x="674" y="2188"/>
                  </a:lnTo>
                  <a:lnTo>
                    <a:pt x="649" y="2210"/>
                  </a:lnTo>
                  <a:lnTo>
                    <a:pt x="620" y="2226"/>
                  </a:lnTo>
                  <a:lnTo>
                    <a:pt x="590" y="2237"/>
                  </a:lnTo>
                  <a:lnTo>
                    <a:pt x="560" y="2242"/>
                  </a:lnTo>
                  <a:lnTo>
                    <a:pt x="528" y="2242"/>
                  </a:lnTo>
                  <a:lnTo>
                    <a:pt x="497" y="2237"/>
                  </a:lnTo>
                  <a:lnTo>
                    <a:pt x="466" y="2226"/>
                  </a:lnTo>
                  <a:lnTo>
                    <a:pt x="438" y="2210"/>
                  </a:lnTo>
                  <a:lnTo>
                    <a:pt x="413" y="2188"/>
                  </a:lnTo>
                  <a:lnTo>
                    <a:pt x="323" y="2100"/>
                  </a:lnTo>
                  <a:lnTo>
                    <a:pt x="302" y="2074"/>
                  </a:lnTo>
                  <a:lnTo>
                    <a:pt x="286" y="2046"/>
                  </a:lnTo>
                  <a:lnTo>
                    <a:pt x="275" y="2016"/>
                  </a:lnTo>
                  <a:lnTo>
                    <a:pt x="270" y="1984"/>
                  </a:lnTo>
                  <a:lnTo>
                    <a:pt x="270" y="1953"/>
                  </a:lnTo>
                  <a:lnTo>
                    <a:pt x="275" y="1922"/>
                  </a:lnTo>
                  <a:lnTo>
                    <a:pt x="286" y="1891"/>
                  </a:lnTo>
                  <a:lnTo>
                    <a:pt x="302" y="1864"/>
                  </a:lnTo>
                  <a:lnTo>
                    <a:pt x="323" y="1838"/>
                  </a:lnTo>
                  <a:lnTo>
                    <a:pt x="393" y="1769"/>
                  </a:lnTo>
                  <a:lnTo>
                    <a:pt x="358" y="1705"/>
                  </a:lnTo>
                  <a:lnTo>
                    <a:pt x="328" y="1640"/>
                  </a:lnTo>
                  <a:lnTo>
                    <a:pt x="304" y="1572"/>
                  </a:lnTo>
                  <a:lnTo>
                    <a:pt x="283" y="1504"/>
                  </a:lnTo>
                  <a:lnTo>
                    <a:pt x="185" y="1504"/>
                  </a:lnTo>
                  <a:lnTo>
                    <a:pt x="152" y="1501"/>
                  </a:lnTo>
                  <a:lnTo>
                    <a:pt x="120" y="1493"/>
                  </a:lnTo>
                  <a:lnTo>
                    <a:pt x="92" y="1478"/>
                  </a:lnTo>
                  <a:lnTo>
                    <a:pt x="66" y="1461"/>
                  </a:lnTo>
                  <a:lnTo>
                    <a:pt x="43" y="1438"/>
                  </a:lnTo>
                  <a:lnTo>
                    <a:pt x="25" y="1412"/>
                  </a:lnTo>
                  <a:lnTo>
                    <a:pt x="12" y="1384"/>
                  </a:lnTo>
                  <a:lnTo>
                    <a:pt x="3" y="1353"/>
                  </a:lnTo>
                  <a:lnTo>
                    <a:pt x="0" y="1318"/>
                  </a:lnTo>
                  <a:lnTo>
                    <a:pt x="0" y="1193"/>
                  </a:lnTo>
                  <a:lnTo>
                    <a:pt x="3" y="1160"/>
                  </a:lnTo>
                  <a:lnTo>
                    <a:pt x="12" y="1129"/>
                  </a:lnTo>
                  <a:lnTo>
                    <a:pt x="25" y="1100"/>
                  </a:lnTo>
                  <a:lnTo>
                    <a:pt x="43" y="1073"/>
                  </a:lnTo>
                  <a:lnTo>
                    <a:pt x="66" y="1051"/>
                  </a:lnTo>
                  <a:lnTo>
                    <a:pt x="92" y="1034"/>
                  </a:lnTo>
                  <a:lnTo>
                    <a:pt x="120" y="1019"/>
                  </a:lnTo>
                  <a:lnTo>
                    <a:pt x="152" y="1011"/>
                  </a:lnTo>
                  <a:lnTo>
                    <a:pt x="185" y="1008"/>
                  </a:lnTo>
                  <a:lnTo>
                    <a:pt x="283" y="1008"/>
                  </a:lnTo>
                  <a:lnTo>
                    <a:pt x="304" y="939"/>
                  </a:lnTo>
                  <a:lnTo>
                    <a:pt x="328" y="873"/>
                  </a:lnTo>
                  <a:lnTo>
                    <a:pt x="358" y="806"/>
                  </a:lnTo>
                  <a:lnTo>
                    <a:pt x="393" y="743"/>
                  </a:lnTo>
                  <a:lnTo>
                    <a:pt x="323" y="674"/>
                  </a:lnTo>
                  <a:lnTo>
                    <a:pt x="302" y="649"/>
                  </a:lnTo>
                  <a:lnTo>
                    <a:pt x="286" y="620"/>
                  </a:lnTo>
                  <a:lnTo>
                    <a:pt x="275" y="590"/>
                  </a:lnTo>
                  <a:lnTo>
                    <a:pt x="270" y="559"/>
                  </a:lnTo>
                  <a:lnTo>
                    <a:pt x="270" y="527"/>
                  </a:lnTo>
                  <a:lnTo>
                    <a:pt x="275" y="496"/>
                  </a:lnTo>
                  <a:lnTo>
                    <a:pt x="286" y="466"/>
                  </a:lnTo>
                  <a:lnTo>
                    <a:pt x="302" y="438"/>
                  </a:lnTo>
                  <a:lnTo>
                    <a:pt x="323" y="412"/>
                  </a:lnTo>
                  <a:lnTo>
                    <a:pt x="413" y="323"/>
                  </a:lnTo>
                  <a:lnTo>
                    <a:pt x="435" y="304"/>
                  </a:lnTo>
                  <a:lnTo>
                    <a:pt x="459" y="289"/>
                  </a:lnTo>
                  <a:lnTo>
                    <a:pt x="486" y="278"/>
                  </a:lnTo>
                  <a:lnTo>
                    <a:pt x="514" y="271"/>
                  </a:lnTo>
                  <a:lnTo>
                    <a:pt x="543" y="269"/>
                  </a:lnTo>
                  <a:lnTo>
                    <a:pt x="573" y="271"/>
                  </a:lnTo>
                  <a:lnTo>
                    <a:pt x="600" y="278"/>
                  </a:lnTo>
                  <a:lnTo>
                    <a:pt x="627" y="289"/>
                  </a:lnTo>
                  <a:lnTo>
                    <a:pt x="652" y="304"/>
                  </a:lnTo>
                  <a:lnTo>
                    <a:pt x="674" y="323"/>
                  </a:lnTo>
                  <a:lnTo>
                    <a:pt x="744" y="393"/>
                  </a:lnTo>
                  <a:lnTo>
                    <a:pt x="807" y="358"/>
                  </a:lnTo>
                  <a:lnTo>
                    <a:pt x="872" y="328"/>
                  </a:lnTo>
                  <a:lnTo>
                    <a:pt x="939" y="303"/>
                  </a:lnTo>
                  <a:lnTo>
                    <a:pt x="1008" y="283"/>
                  </a:lnTo>
                  <a:lnTo>
                    <a:pt x="1008" y="185"/>
                  </a:lnTo>
                  <a:lnTo>
                    <a:pt x="1011" y="152"/>
                  </a:lnTo>
                  <a:lnTo>
                    <a:pt x="1020" y="121"/>
                  </a:lnTo>
                  <a:lnTo>
                    <a:pt x="1033" y="91"/>
                  </a:lnTo>
                  <a:lnTo>
                    <a:pt x="1052" y="66"/>
                  </a:lnTo>
                  <a:lnTo>
                    <a:pt x="1074" y="44"/>
                  </a:lnTo>
                  <a:lnTo>
                    <a:pt x="1099" y="25"/>
                  </a:lnTo>
                  <a:lnTo>
                    <a:pt x="1129" y="12"/>
                  </a:lnTo>
                  <a:lnTo>
                    <a:pt x="1160" y="3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838" y="2090"/>
              <a:ext cx="41" cy="28"/>
            </a:xfrm>
            <a:custGeom>
              <a:avLst/>
              <a:gdLst>
                <a:gd name="T0" fmla="*/ 60 w 245"/>
                <a:gd name="T1" fmla="*/ 0 h 168"/>
                <a:gd name="T2" fmla="*/ 76 w 245"/>
                <a:gd name="T3" fmla="*/ 3 h 168"/>
                <a:gd name="T4" fmla="*/ 123 w 245"/>
                <a:gd name="T5" fmla="*/ 17 h 168"/>
                <a:gd name="T6" fmla="*/ 169 w 245"/>
                <a:gd name="T7" fmla="*/ 35 h 168"/>
                <a:gd name="T8" fmla="*/ 213 w 245"/>
                <a:gd name="T9" fmla="*/ 56 h 168"/>
                <a:gd name="T10" fmla="*/ 226 w 245"/>
                <a:gd name="T11" fmla="*/ 66 h 168"/>
                <a:gd name="T12" fmla="*/ 236 w 245"/>
                <a:gd name="T13" fmla="*/ 77 h 168"/>
                <a:gd name="T14" fmla="*/ 242 w 245"/>
                <a:gd name="T15" fmla="*/ 91 h 168"/>
                <a:gd name="T16" fmla="*/ 245 w 245"/>
                <a:gd name="T17" fmla="*/ 105 h 168"/>
                <a:gd name="T18" fmla="*/ 244 w 245"/>
                <a:gd name="T19" fmla="*/ 121 h 168"/>
                <a:gd name="T20" fmla="*/ 238 w 245"/>
                <a:gd name="T21" fmla="*/ 135 h 168"/>
                <a:gd name="T22" fmla="*/ 229 w 245"/>
                <a:gd name="T23" fmla="*/ 149 h 168"/>
                <a:gd name="T24" fmla="*/ 216 w 245"/>
                <a:gd name="T25" fmla="*/ 159 h 168"/>
                <a:gd name="T26" fmla="*/ 202 w 245"/>
                <a:gd name="T27" fmla="*/ 166 h 168"/>
                <a:gd name="T28" fmla="*/ 185 w 245"/>
                <a:gd name="T29" fmla="*/ 168 h 168"/>
                <a:gd name="T30" fmla="*/ 172 w 245"/>
                <a:gd name="T31" fmla="*/ 166 h 168"/>
                <a:gd name="T32" fmla="*/ 159 w 245"/>
                <a:gd name="T33" fmla="*/ 162 h 168"/>
                <a:gd name="T34" fmla="*/ 103 w 245"/>
                <a:gd name="T35" fmla="*/ 136 h 168"/>
                <a:gd name="T36" fmla="*/ 43 w 245"/>
                <a:gd name="T37" fmla="*/ 116 h 168"/>
                <a:gd name="T38" fmla="*/ 29 w 245"/>
                <a:gd name="T39" fmla="*/ 110 h 168"/>
                <a:gd name="T40" fmla="*/ 17 w 245"/>
                <a:gd name="T41" fmla="*/ 100 h 168"/>
                <a:gd name="T42" fmla="*/ 8 w 245"/>
                <a:gd name="T43" fmla="*/ 88 h 168"/>
                <a:gd name="T44" fmla="*/ 2 w 245"/>
                <a:gd name="T45" fmla="*/ 73 h 168"/>
                <a:gd name="T46" fmla="*/ 0 w 245"/>
                <a:gd name="T47" fmla="*/ 59 h 168"/>
                <a:gd name="T48" fmla="*/ 3 w 245"/>
                <a:gd name="T49" fmla="*/ 43 h 168"/>
                <a:gd name="T50" fmla="*/ 9 w 245"/>
                <a:gd name="T51" fmla="*/ 28 h 168"/>
                <a:gd name="T52" fmla="*/ 19 w 245"/>
                <a:gd name="T53" fmla="*/ 17 h 168"/>
                <a:gd name="T54" fmla="*/ 31 w 245"/>
                <a:gd name="T55" fmla="*/ 7 h 168"/>
                <a:gd name="T56" fmla="*/ 45 w 245"/>
                <a:gd name="T57" fmla="*/ 2 h 168"/>
                <a:gd name="T58" fmla="*/ 60 w 245"/>
                <a:gd name="T5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5" h="168">
                  <a:moveTo>
                    <a:pt x="60" y="0"/>
                  </a:moveTo>
                  <a:lnTo>
                    <a:pt x="76" y="3"/>
                  </a:lnTo>
                  <a:lnTo>
                    <a:pt x="123" y="17"/>
                  </a:lnTo>
                  <a:lnTo>
                    <a:pt x="169" y="35"/>
                  </a:lnTo>
                  <a:lnTo>
                    <a:pt x="213" y="56"/>
                  </a:lnTo>
                  <a:lnTo>
                    <a:pt x="226" y="66"/>
                  </a:lnTo>
                  <a:lnTo>
                    <a:pt x="236" y="77"/>
                  </a:lnTo>
                  <a:lnTo>
                    <a:pt x="242" y="91"/>
                  </a:lnTo>
                  <a:lnTo>
                    <a:pt x="245" y="105"/>
                  </a:lnTo>
                  <a:lnTo>
                    <a:pt x="244" y="121"/>
                  </a:lnTo>
                  <a:lnTo>
                    <a:pt x="238" y="135"/>
                  </a:lnTo>
                  <a:lnTo>
                    <a:pt x="229" y="149"/>
                  </a:lnTo>
                  <a:lnTo>
                    <a:pt x="216" y="159"/>
                  </a:lnTo>
                  <a:lnTo>
                    <a:pt x="202" y="166"/>
                  </a:lnTo>
                  <a:lnTo>
                    <a:pt x="185" y="168"/>
                  </a:lnTo>
                  <a:lnTo>
                    <a:pt x="172" y="166"/>
                  </a:lnTo>
                  <a:lnTo>
                    <a:pt x="159" y="162"/>
                  </a:lnTo>
                  <a:lnTo>
                    <a:pt x="103" y="136"/>
                  </a:lnTo>
                  <a:lnTo>
                    <a:pt x="43" y="116"/>
                  </a:lnTo>
                  <a:lnTo>
                    <a:pt x="29" y="110"/>
                  </a:lnTo>
                  <a:lnTo>
                    <a:pt x="17" y="100"/>
                  </a:lnTo>
                  <a:lnTo>
                    <a:pt x="8" y="88"/>
                  </a:lnTo>
                  <a:lnTo>
                    <a:pt x="2" y="73"/>
                  </a:lnTo>
                  <a:lnTo>
                    <a:pt x="0" y="59"/>
                  </a:lnTo>
                  <a:lnTo>
                    <a:pt x="3" y="43"/>
                  </a:lnTo>
                  <a:lnTo>
                    <a:pt x="9" y="28"/>
                  </a:lnTo>
                  <a:lnTo>
                    <a:pt x="19" y="17"/>
                  </a:lnTo>
                  <a:lnTo>
                    <a:pt x="31" y="7"/>
                  </a:lnTo>
                  <a:lnTo>
                    <a:pt x="45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693" y="2152"/>
              <a:ext cx="28" cy="47"/>
            </a:xfrm>
            <a:custGeom>
              <a:avLst/>
              <a:gdLst>
                <a:gd name="T0" fmla="*/ 105 w 169"/>
                <a:gd name="T1" fmla="*/ 0 h 281"/>
                <a:gd name="T2" fmla="*/ 121 w 169"/>
                <a:gd name="T3" fmla="*/ 1 h 281"/>
                <a:gd name="T4" fmla="*/ 136 w 169"/>
                <a:gd name="T5" fmla="*/ 5 h 281"/>
                <a:gd name="T6" fmla="*/ 149 w 169"/>
                <a:gd name="T7" fmla="*/ 14 h 281"/>
                <a:gd name="T8" fmla="*/ 159 w 169"/>
                <a:gd name="T9" fmla="*/ 25 h 281"/>
                <a:gd name="T10" fmla="*/ 166 w 169"/>
                <a:gd name="T11" fmla="*/ 39 h 281"/>
                <a:gd name="T12" fmla="*/ 169 w 169"/>
                <a:gd name="T13" fmla="*/ 53 h 281"/>
                <a:gd name="T14" fmla="*/ 169 w 169"/>
                <a:gd name="T15" fmla="*/ 68 h 281"/>
                <a:gd name="T16" fmla="*/ 165 w 169"/>
                <a:gd name="T17" fmla="*/ 84 h 281"/>
                <a:gd name="T18" fmla="*/ 145 w 169"/>
                <a:gd name="T19" fmla="*/ 132 h 281"/>
                <a:gd name="T20" fmla="*/ 130 w 169"/>
                <a:gd name="T21" fmla="*/ 182 h 281"/>
                <a:gd name="T22" fmla="*/ 117 w 169"/>
                <a:gd name="T23" fmla="*/ 233 h 281"/>
                <a:gd name="T24" fmla="*/ 112 w 169"/>
                <a:gd name="T25" fmla="*/ 248 h 281"/>
                <a:gd name="T26" fmla="*/ 103 w 169"/>
                <a:gd name="T27" fmla="*/ 263 h 281"/>
                <a:gd name="T28" fmla="*/ 91 w 169"/>
                <a:gd name="T29" fmla="*/ 272 h 281"/>
                <a:gd name="T30" fmla="*/ 75 w 169"/>
                <a:gd name="T31" fmla="*/ 279 h 281"/>
                <a:gd name="T32" fmla="*/ 60 w 169"/>
                <a:gd name="T33" fmla="*/ 281 h 281"/>
                <a:gd name="T34" fmla="*/ 54 w 169"/>
                <a:gd name="T35" fmla="*/ 281 h 281"/>
                <a:gd name="T36" fmla="*/ 49 w 169"/>
                <a:gd name="T37" fmla="*/ 280 h 281"/>
                <a:gd name="T38" fmla="*/ 31 w 169"/>
                <a:gd name="T39" fmla="*/ 274 h 281"/>
                <a:gd name="T40" fmla="*/ 17 w 169"/>
                <a:gd name="T41" fmla="*/ 263 h 281"/>
                <a:gd name="T42" fmla="*/ 6 w 169"/>
                <a:gd name="T43" fmla="*/ 248 h 281"/>
                <a:gd name="T44" fmla="*/ 0 w 169"/>
                <a:gd name="T45" fmla="*/ 231 h 281"/>
                <a:gd name="T46" fmla="*/ 2 w 169"/>
                <a:gd name="T47" fmla="*/ 212 h 281"/>
                <a:gd name="T48" fmla="*/ 15 w 169"/>
                <a:gd name="T49" fmla="*/ 151 h 281"/>
                <a:gd name="T50" fmla="*/ 34 w 169"/>
                <a:gd name="T51" fmla="*/ 91 h 281"/>
                <a:gd name="T52" fmla="*/ 58 w 169"/>
                <a:gd name="T53" fmla="*/ 34 h 281"/>
                <a:gd name="T54" fmla="*/ 66 w 169"/>
                <a:gd name="T55" fmla="*/ 21 h 281"/>
                <a:gd name="T56" fmla="*/ 78 w 169"/>
                <a:gd name="T57" fmla="*/ 11 h 281"/>
                <a:gd name="T58" fmla="*/ 91 w 169"/>
                <a:gd name="T59" fmla="*/ 3 h 281"/>
                <a:gd name="T60" fmla="*/ 105 w 169"/>
                <a:gd name="T6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281">
                  <a:moveTo>
                    <a:pt x="105" y="0"/>
                  </a:moveTo>
                  <a:lnTo>
                    <a:pt x="121" y="1"/>
                  </a:lnTo>
                  <a:lnTo>
                    <a:pt x="136" y="5"/>
                  </a:lnTo>
                  <a:lnTo>
                    <a:pt x="149" y="14"/>
                  </a:lnTo>
                  <a:lnTo>
                    <a:pt x="159" y="25"/>
                  </a:lnTo>
                  <a:lnTo>
                    <a:pt x="166" y="39"/>
                  </a:lnTo>
                  <a:lnTo>
                    <a:pt x="169" y="53"/>
                  </a:lnTo>
                  <a:lnTo>
                    <a:pt x="169" y="68"/>
                  </a:lnTo>
                  <a:lnTo>
                    <a:pt x="165" y="84"/>
                  </a:lnTo>
                  <a:lnTo>
                    <a:pt x="145" y="132"/>
                  </a:lnTo>
                  <a:lnTo>
                    <a:pt x="130" y="182"/>
                  </a:lnTo>
                  <a:lnTo>
                    <a:pt x="117" y="233"/>
                  </a:lnTo>
                  <a:lnTo>
                    <a:pt x="112" y="248"/>
                  </a:lnTo>
                  <a:lnTo>
                    <a:pt x="103" y="263"/>
                  </a:lnTo>
                  <a:lnTo>
                    <a:pt x="91" y="272"/>
                  </a:lnTo>
                  <a:lnTo>
                    <a:pt x="75" y="279"/>
                  </a:lnTo>
                  <a:lnTo>
                    <a:pt x="60" y="281"/>
                  </a:lnTo>
                  <a:lnTo>
                    <a:pt x="54" y="281"/>
                  </a:lnTo>
                  <a:lnTo>
                    <a:pt x="49" y="280"/>
                  </a:lnTo>
                  <a:lnTo>
                    <a:pt x="31" y="274"/>
                  </a:lnTo>
                  <a:lnTo>
                    <a:pt x="17" y="263"/>
                  </a:lnTo>
                  <a:lnTo>
                    <a:pt x="6" y="248"/>
                  </a:lnTo>
                  <a:lnTo>
                    <a:pt x="0" y="231"/>
                  </a:lnTo>
                  <a:lnTo>
                    <a:pt x="2" y="212"/>
                  </a:lnTo>
                  <a:lnTo>
                    <a:pt x="15" y="151"/>
                  </a:lnTo>
                  <a:lnTo>
                    <a:pt x="34" y="91"/>
                  </a:lnTo>
                  <a:lnTo>
                    <a:pt x="58" y="34"/>
                  </a:lnTo>
                  <a:lnTo>
                    <a:pt x="66" y="21"/>
                  </a:lnTo>
                  <a:lnTo>
                    <a:pt x="78" y="11"/>
                  </a:lnTo>
                  <a:lnTo>
                    <a:pt x="91" y="3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693" y="2222"/>
              <a:ext cx="112" cy="112"/>
            </a:xfrm>
            <a:custGeom>
              <a:avLst/>
              <a:gdLst>
                <a:gd name="T0" fmla="*/ 66 w 672"/>
                <a:gd name="T1" fmla="*/ 0 h 672"/>
                <a:gd name="T2" fmla="*/ 83 w 672"/>
                <a:gd name="T3" fmla="*/ 4 h 672"/>
                <a:gd name="T4" fmla="*/ 98 w 672"/>
                <a:gd name="T5" fmla="*/ 15 h 672"/>
                <a:gd name="T6" fmla="*/ 109 w 672"/>
                <a:gd name="T7" fmla="*/ 30 h 672"/>
                <a:gd name="T8" fmla="*/ 115 w 672"/>
                <a:gd name="T9" fmla="*/ 47 h 672"/>
                <a:gd name="T10" fmla="*/ 131 w 672"/>
                <a:gd name="T11" fmla="*/ 110 h 672"/>
                <a:gd name="T12" fmla="*/ 152 w 672"/>
                <a:gd name="T13" fmla="*/ 171 h 672"/>
                <a:gd name="T14" fmla="*/ 178 w 672"/>
                <a:gd name="T15" fmla="*/ 228 h 672"/>
                <a:gd name="T16" fmla="*/ 211 w 672"/>
                <a:gd name="T17" fmla="*/ 282 h 672"/>
                <a:gd name="T18" fmla="*/ 249 w 672"/>
                <a:gd name="T19" fmla="*/ 333 h 672"/>
                <a:gd name="T20" fmla="*/ 291 w 672"/>
                <a:gd name="T21" fmla="*/ 380 h 672"/>
                <a:gd name="T22" fmla="*/ 337 w 672"/>
                <a:gd name="T23" fmla="*/ 423 h 672"/>
                <a:gd name="T24" fmla="*/ 388 w 672"/>
                <a:gd name="T25" fmla="*/ 460 h 672"/>
                <a:gd name="T26" fmla="*/ 442 w 672"/>
                <a:gd name="T27" fmla="*/ 492 h 672"/>
                <a:gd name="T28" fmla="*/ 501 w 672"/>
                <a:gd name="T29" fmla="*/ 520 h 672"/>
                <a:gd name="T30" fmla="*/ 560 w 672"/>
                <a:gd name="T31" fmla="*/ 541 h 672"/>
                <a:gd name="T32" fmla="*/ 624 w 672"/>
                <a:gd name="T33" fmla="*/ 555 h 672"/>
                <a:gd name="T34" fmla="*/ 642 w 672"/>
                <a:gd name="T35" fmla="*/ 562 h 672"/>
                <a:gd name="T36" fmla="*/ 656 w 672"/>
                <a:gd name="T37" fmla="*/ 573 h 672"/>
                <a:gd name="T38" fmla="*/ 666 w 672"/>
                <a:gd name="T39" fmla="*/ 588 h 672"/>
                <a:gd name="T40" fmla="*/ 672 w 672"/>
                <a:gd name="T41" fmla="*/ 605 h 672"/>
                <a:gd name="T42" fmla="*/ 672 w 672"/>
                <a:gd name="T43" fmla="*/ 625 h 672"/>
                <a:gd name="T44" fmla="*/ 666 w 672"/>
                <a:gd name="T45" fmla="*/ 640 h 672"/>
                <a:gd name="T46" fmla="*/ 656 w 672"/>
                <a:gd name="T47" fmla="*/ 653 h 672"/>
                <a:gd name="T48" fmla="*/ 644 w 672"/>
                <a:gd name="T49" fmla="*/ 663 h 672"/>
                <a:gd name="T50" fmla="*/ 630 w 672"/>
                <a:gd name="T51" fmla="*/ 670 h 672"/>
                <a:gd name="T52" fmla="*/ 613 w 672"/>
                <a:gd name="T53" fmla="*/ 672 h 672"/>
                <a:gd name="T54" fmla="*/ 602 w 672"/>
                <a:gd name="T55" fmla="*/ 672 h 672"/>
                <a:gd name="T56" fmla="*/ 538 w 672"/>
                <a:gd name="T57" fmla="*/ 657 h 672"/>
                <a:gd name="T58" fmla="*/ 476 w 672"/>
                <a:gd name="T59" fmla="*/ 637 h 672"/>
                <a:gd name="T60" fmla="*/ 417 w 672"/>
                <a:gd name="T61" fmla="*/ 611 h 672"/>
                <a:gd name="T62" fmla="*/ 359 w 672"/>
                <a:gd name="T63" fmla="*/ 580 h 672"/>
                <a:gd name="T64" fmla="*/ 305 w 672"/>
                <a:gd name="T65" fmla="*/ 546 h 672"/>
                <a:gd name="T66" fmla="*/ 254 w 672"/>
                <a:gd name="T67" fmla="*/ 507 h 672"/>
                <a:gd name="T68" fmla="*/ 208 w 672"/>
                <a:gd name="T69" fmla="*/ 463 h 672"/>
                <a:gd name="T70" fmla="*/ 164 w 672"/>
                <a:gd name="T71" fmla="*/ 416 h 672"/>
                <a:gd name="T72" fmla="*/ 125 w 672"/>
                <a:gd name="T73" fmla="*/ 365 h 672"/>
                <a:gd name="T74" fmla="*/ 90 w 672"/>
                <a:gd name="T75" fmla="*/ 311 h 672"/>
                <a:gd name="T76" fmla="*/ 60 w 672"/>
                <a:gd name="T77" fmla="*/ 255 h 672"/>
                <a:gd name="T78" fmla="*/ 35 w 672"/>
                <a:gd name="T79" fmla="*/ 195 h 672"/>
                <a:gd name="T80" fmla="*/ 14 w 672"/>
                <a:gd name="T81" fmla="*/ 132 h 672"/>
                <a:gd name="T82" fmla="*/ 0 w 672"/>
                <a:gd name="T83" fmla="*/ 68 h 672"/>
                <a:gd name="T84" fmla="*/ 0 w 672"/>
                <a:gd name="T85" fmla="*/ 50 h 672"/>
                <a:gd name="T86" fmla="*/ 4 w 672"/>
                <a:gd name="T87" fmla="*/ 32 h 672"/>
                <a:gd name="T88" fmla="*/ 15 w 672"/>
                <a:gd name="T89" fmla="*/ 18 h 672"/>
                <a:gd name="T90" fmla="*/ 29 w 672"/>
                <a:gd name="T91" fmla="*/ 7 h 672"/>
                <a:gd name="T92" fmla="*/ 47 w 672"/>
                <a:gd name="T93" fmla="*/ 0 h 672"/>
                <a:gd name="T94" fmla="*/ 66 w 672"/>
                <a:gd name="T9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672">
                  <a:moveTo>
                    <a:pt x="66" y="0"/>
                  </a:moveTo>
                  <a:lnTo>
                    <a:pt x="83" y="4"/>
                  </a:lnTo>
                  <a:lnTo>
                    <a:pt x="98" y="15"/>
                  </a:lnTo>
                  <a:lnTo>
                    <a:pt x="109" y="30"/>
                  </a:lnTo>
                  <a:lnTo>
                    <a:pt x="115" y="47"/>
                  </a:lnTo>
                  <a:lnTo>
                    <a:pt x="131" y="110"/>
                  </a:lnTo>
                  <a:lnTo>
                    <a:pt x="152" y="171"/>
                  </a:lnTo>
                  <a:lnTo>
                    <a:pt x="178" y="228"/>
                  </a:lnTo>
                  <a:lnTo>
                    <a:pt x="211" y="282"/>
                  </a:lnTo>
                  <a:lnTo>
                    <a:pt x="249" y="333"/>
                  </a:lnTo>
                  <a:lnTo>
                    <a:pt x="291" y="380"/>
                  </a:lnTo>
                  <a:lnTo>
                    <a:pt x="337" y="423"/>
                  </a:lnTo>
                  <a:lnTo>
                    <a:pt x="388" y="460"/>
                  </a:lnTo>
                  <a:lnTo>
                    <a:pt x="442" y="492"/>
                  </a:lnTo>
                  <a:lnTo>
                    <a:pt x="501" y="520"/>
                  </a:lnTo>
                  <a:lnTo>
                    <a:pt x="560" y="541"/>
                  </a:lnTo>
                  <a:lnTo>
                    <a:pt x="624" y="555"/>
                  </a:lnTo>
                  <a:lnTo>
                    <a:pt x="642" y="562"/>
                  </a:lnTo>
                  <a:lnTo>
                    <a:pt x="656" y="573"/>
                  </a:lnTo>
                  <a:lnTo>
                    <a:pt x="666" y="588"/>
                  </a:lnTo>
                  <a:lnTo>
                    <a:pt x="672" y="605"/>
                  </a:lnTo>
                  <a:lnTo>
                    <a:pt x="672" y="625"/>
                  </a:lnTo>
                  <a:lnTo>
                    <a:pt x="666" y="640"/>
                  </a:lnTo>
                  <a:lnTo>
                    <a:pt x="656" y="653"/>
                  </a:lnTo>
                  <a:lnTo>
                    <a:pt x="644" y="663"/>
                  </a:lnTo>
                  <a:lnTo>
                    <a:pt x="630" y="670"/>
                  </a:lnTo>
                  <a:lnTo>
                    <a:pt x="613" y="672"/>
                  </a:lnTo>
                  <a:lnTo>
                    <a:pt x="602" y="672"/>
                  </a:lnTo>
                  <a:lnTo>
                    <a:pt x="538" y="657"/>
                  </a:lnTo>
                  <a:lnTo>
                    <a:pt x="476" y="637"/>
                  </a:lnTo>
                  <a:lnTo>
                    <a:pt x="417" y="611"/>
                  </a:lnTo>
                  <a:lnTo>
                    <a:pt x="359" y="580"/>
                  </a:lnTo>
                  <a:lnTo>
                    <a:pt x="305" y="546"/>
                  </a:lnTo>
                  <a:lnTo>
                    <a:pt x="254" y="507"/>
                  </a:lnTo>
                  <a:lnTo>
                    <a:pt x="208" y="463"/>
                  </a:lnTo>
                  <a:lnTo>
                    <a:pt x="164" y="416"/>
                  </a:lnTo>
                  <a:lnTo>
                    <a:pt x="125" y="365"/>
                  </a:lnTo>
                  <a:lnTo>
                    <a:pt x="90" y="311"/>
                  </a:lnTo>
                  <a:lnTo>
                    <a:pt x="60" y="255"/>
                  </a:lnTo>
                  <a:lnTo>
                    <a:pt x="35" y="195"/>
                  </a:lnTo>
                  <a:lnTo>
                    <a:pt x="14" y="132"/>
                  </a:lnTo>
                  <a:lnTo>
                    <a:pt x="0" y="68"/>
                  </a:lnTo>
                  <a:lnTo>
                    <a:pt x="0" y="50"/>
                  </a:lnTo>
                  <a:lnTo>
                    <a:pt x="4" y="32"/>
                  </a:lnTo>
                  <a:lnTo>
                    <a:pt x="15" y="18"/>
                  </a:lnTo>
                  <a:lnTo>
                    <a:pt x="29" y="7"/>
                  </a:lnTo>
                  <a:lnTo>
                    <a:pt x="47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1890" y="2121"/>
              <a:ext cx="52" cy="131"/>
            </a:xfrm>
            <a:custGeom>
              <a:avLst/>
              <a:gdLst>
                <a:gd name="T0" fmla="*/ 60 w 307"/>
                <a:gd name="T1" fmla="*/ 0 h 783"/>
                <a:gd name="T2" fmla="*/ 76 w 307"/>
                <a:gd name="T3" fmla="*/ 3 h 783"/>
                <a:gd name="T4" fmla="*/ 89 w 307"/>
                <a:gd name="T5" fmla="*/ 9 h 783"/>
                <a:gd name="T6" fmla="*/ 101 w 307"/>
                <a:gd name="T7" fmla="*/ 19 h 783"/>
                <a:gd name="T8" fmla="*/ 143 w 307"/>
                <a:gd name="T9" fmla="*/ 67 h 783"/>
                <a:gd name="T10" fmla="*/ 181 w 307"/>
                <a:gd name="T11" fmla="*/ 118 h 783"/>
                <a:gd name="T12" fmla="*/ 214 w 307"/>
                <a:gd name="T13" fmla="*/ 171 h 783"/>
                <a:gd name="T14" fmla="*/ 241 w 307"/>
                <a:gd name="T15" fmla="*/ 228 h 783"/>
                <a:gd name="T16" fmla="*/ 265 w 307"/>
                <a:gd name="T17" fmla="*/ 286 h 783"/>
                <a:gd name="T18" fmla="*/ 283 w 307"/>
                <a:gd name="T19" fmla="*/ 347 h 783"/>
                <a:gd name="T20" fmla="*/ 297 w 307"/>
                <a:gd name="T21" fmla="*/ 409 h 783"/>
                <a:gd name="T22" fmla="*/ 304 w 307"/>
                <a:gd name="T23" fmla="*/ 472 h 783"/>
                <a:gd name="T24" fmla="*/ 307 w 307"/>
                <a:gd name="T25" fmla="*/ 535 h 783"/>
                <a:gd name="T26" fmla="*/ 304 w 307"/>
                <a:gd name="T27" fmla="*/ 604 h 783"/>
                <a:gd name="T28" fmla="*/ 294 w 307"/>
                <a:gd name="T29" fmla="*/ 672 h 783"/>
                <a:gd name="T30" fmla="*/ 279 w 307"/>
                <a:gd name="T31" fmla="*/ 740 h 783"/>
                <a:gd name="T32" fmla="*/ 272 w 307"/>
                <a:gd name="T33" fmla="*/ 754 h 783"/>
                <a:gd name="T34" fmla="*/ 263 w 307"/>
                <a:gd name="T35" fmla="*/ 766 h 783"/>
                <a:gd name="T36" fmla="*/ 251 w 307"/>
                <a:gd name="T37" fmla="*/ 775 h 783"/>
                <a:gd name="T38" fmla="*/ 237 w 307"/>
                <a:gd name="T39" fmla="*/ 781 h 783"/>
                <a:gd name="T40" fmla="*/ 222 w 307"/>
                <a:gd name="T41" fmla="*/ 783 h 783"/>
                <a:gd name="T42" fmla="*/ 214 w 307"/>
                <a:gd name="T43" fmla="*/ 783 h 783"/>
                <a:gd name="T44" fmla="*/ 206 w 307"/>
                <a:gd name="T45" fmla="*/ 781 h 783"/>
                <a:gd name="T46" fmla="*/ 192 w 307"/>
                <a:gd name="T47" fmla="*/ 774 h 783"/>
                <a:gd name="T48" fmla="*/ 180 w 307"/>
                <a:gd name="T49" fmla="*/ 765 h 783"/>
                <a:gd name="T50" fmla="*/ 171 w 307"/>
                <a:gd name="T51" fmla="*/ 753 h 783"/>
                <a:gd name="T52" fmla="*/ 165 w 307"/>
                <a:gd name="T53" fmla="*/ 739 h 783"/>
                <a:gd name="T54" fmla="*/ 163 w 307"/>
                <a:gd name="T55" fmla="*/ 723 h 783"/>
                <a:gd name="T56" fmla="*/ 165 w 307"/>
                <a:gd name="T57" fmla="*/ 708 h 783"/>
                <a:gd name="T58" fmla="*/ 178 w 307"/>
                <a:gd name="T59" fmla="*/ 652 h 783"/>
                <a:gd name="T60" fmla="*/ 186 w 307"/>
                <a:gd name="T61" fmla="*/ 593 h 783"/>
                <a:gd name="T62" fmla="*/ 188 w 307"/>
                <a:gd name="T63" fmla="*/ 535 h 783"/>
                <a:gd name="T64" fmla="*/ 186 w 307"/>
                <a:gd name="T65" fmla="*/ 475 h 783"/>
                <a:gd name="T66" fmla="*/ 177 w 307"/>
                <a:gd name="T67" fmla="*/ 415 h 783"/>
                <a:gd name="T68" fmla="*/ 163 w 307"/>
                <a:gd name="T69" fmla="*/ 357 h 783"/>
                <a:gd name="T70" fmla="*/ 144 w 307"/>
                <a:gd name="T71" fmla="*/ 301 h 783"/>
                <a:gd name="T72" fmla="*/ 119 w 307"/>
                <a:gd name="T73" fmla="*/ 246 h 783"/>
                <a:gd name="T74" fmla="*/ 90 w 307"/>
                <a:gd name="T75" fmla="*/ 195 h 783"/>
                <a:gd name="T76" fmla="*/ 55 w 307"/>
                <a:gd name="T77" fmla="*/ 146 h 783"/>
                <a:gd name="T78" fmla="*/ 16 w 307"/>
                <a:gd name="T79" fmla="*/ 100 h 783"/>
                <a:gd name="T80" fmla="*/ 6 w 307"/>
                <a:gd name="T81" fmla="*/ 86 h 783"/>
                <a:gd name="T82" fmla="*/ 1 w 307"/>
                <a:gd name="T83" fmla="*/ 72 h 783"/>
                <a:gd name="T84" fmla="*/ 0 w 307"/>
                <a:gd name="T85" fmla="*/ 58 h 783"/>
                <a:gd name="T86" fmla="*/ 2 w 307"/>
                <a:gd name="T87" fmla="*/ 42 h 783"/>
                <a:gd name="T88" fmla="*/ 9 w 307"/>
                <a:gd name="T89" fmla="*/ 29 h 783"/>
                <a:gd name="T90" fmla="*/ 18 w 307"/>
                <a:gd name="T91" fmla="*/ 16 h 783"/>
                <a:gd name="T92" fmla="*/ 31 w 307"/>
                <a:gd name="T93" fmla="*/ 7 h 783"/>
                <a:gd name="T94" fmla="*/ 45 w 307"/>
                <a:gd name="T95" fmla="*/ 1 h 783"/>
                <a:gd name="T96" fmla="*/ 60 w 307"/>
                <a:gd name="T9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783">
                  <a:moveTo>
                    <a:pt x="60" y="0"/>
                  </a:moveTo>
                  <a:lnTo>
                    <a:pt x="76" y="3"/>
                  </a:lnTo>
                  <a:lnTo>
                    <a:pt x="89" y="9"/>
                  </a:lnTo>
                  <a:lnTo>
                    <a:pt x="101" y="19"/>
                  </a:lnTo>
                  <a:lnTo>
                    <a:pt x="143" y="67"/>
                  </a:lnTo>
                  <a:lnTo>
                    <a:pt x="181" y="118"/>
                  </a:lnTo>
                  <a:lnTo>
                    <a:pt x="214" y="171"/>
                  </a:lnTo>
                  <a:lnTo>
                    <a:pt x="241" y="228"/>
                  </a:lnTo>
                  <a:lnTo>
                    <a:pt x="265" y="286"/>
                  </a:lnTo>
                  <a:lnTo>
                    <a:pt x="283" y="347"/>
                  </a:lnTo>
                  <a:lnTo>
                    <a:pt x="297" y="409"/>
                  </a:lnTo>
                  <a:lnTo>
                    <a:pt x="304" y="472"/>
                  </a:lnTo>
                  <a:lnTo>
                    <a:pt x="307" y="535"/>
                  </a:lnTo>
                  <a:lnTo>
                    <a:pt x="304" y="604"/>
                  </a:lnTo>
                  <a:lnTo>
                    <a:pt x="294" y="672"/>
                  </a:lnTo>
                  <a:lnTo>
                    <a:pt x="279" y="740"/>
                  </a:lnTo>
                  <a:lnTo>
                    <a:pt x="272" y="754"/>
                  </a:lnTo>
                  <a:lnTo>
                    <a:pt x="263" y="766"/>
                  </a:lnTo>
                  <a:lnTo>
                    <a:pt x="251" y="775"/>
                  </a:lnTo>
                  <a:lnTo>
                    <a:pt x="237" y="781"/>
                  </a:lnTo>
                  <a:lnTo>
                    <a:pt x="222" y="783"/>
                  </a:lnTo>
                  <a:lnTo>
                    <a:pt x="214" y="783"/>
                  </a:lnTo>
                  <a:lnTo>
                    <a:pt x="206" y="781"/>
                  </a:lnTo>
                  <a:lnTo>
                    <a:pt x="192" y="774"/>
                  </a:lnTo>
                  <a:lnTo>
                    <a:pt x="180" y="765"/>
                  </a:lnTo>
                  <a:lnTo>
                    <a:pt x="171" y="753"/>
                  </a:lnTo>
                  <a:lnTo>
                    <a:pt x="165" y="739"/>
                  </a:lnTo>
                  <a:lnTo>
                    <a:pt x="163" y="723"/>
                  </a:lnTo>
                  <a:lnTo>
                    <a:pt x="165" y="708"/>
                  </a:lnTo>
                  <a:lnTo>
                    <a:pt x="178" y="652"/>
                  </a:lnTo>
                  <a:lnTo>
                    <a:pt x="186" y="593"/>
                  </a:lnTo>
                  <a:lnTo>
                    <a:pt x="188" y="535"/>
                  </a:lnTo>
                  <a:lnTo>
                    <a:pt x="186" y="475"/>
                  </a:lnTo>
                  <a:lnTo>
                    <a:pt x="177" y="415"/>
                  </a:lnTo>
                  <a:lnTo>
                    <a:pt x="163" y="357"/>
                  </a:lnTo>
                  <a:lnTo>
                    <a:pt x="144" y="301"/>
                  </a:lnTo>
                  <a:lnTo>
                    <a:pt x="119" y="246"/>
                  </a:lnTo>
                  <a:lnTo>
                    <a:pt x="90" y="195"/>
                  </a:lnTo>
                  <a:lnTo>
                    <a:pt x="55" y="146"/>
                  </a:lnTo>
                  <a:lnTo>
                    <a:pt x="16" y="100"/>
                  </a:lnTo>
                  <a:lnTo>
                    <a:pt x="6" y="86"/>
                  </a:lnTo>
                  <a:lnTo>
                    <a:pt x="1" y="72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9" y="29"/>
                  </a:lnTo>
                  <a:lnTo>
                    <a:pt x="18" y="16"/>
                  </a:lnTo>
                  <a:lnTo>
                    <a:pt x="31" y="7"/>
                  </a:lnTo>
                  <a:lnTo>
                    <a:pt x="45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1987" y="2222"/>
              <a:ext cx="226" cy="250"/>
            </a:xfrm>
            <a:custGeom>
              <a:avLst/>
              <a:gdLst>
                <a:gd name="T0" fmla="*/ 612 w 1352"/>
                <a:gd name="T1" fmla="*/ 168 h 1504"/>
                <a:gd name="T2" fmla="*/ 580 w 1352"/>
                <a:gd name="T3" fmla="*/ 315 h 1504"/>
                <a:gd name="T4" fmla="*/ 359 w 1352"/>
                <a:gd name="T5" fmla="*/ 440 h 1504"/>
                <a:gd name="T6" fmla="*/ 219 w 1352"/>
                <a:gd name="T7" fmla="*/ 410 h 1504"/>
                <a:gd name="T8" fmla="*/ 127 w 1352"/>
                <a:gd name="T9" fmla="*/ 435 h 1504"/>
                <a:gd name="T10" fmla="*/ 151 w 1352"/>
                <a:gd name="T11" fmla="*/ 526 h 1504"/>
                <a:gd name="T12" fmla="*/ 247 w 1352"/>
                <a:gd name="T13" fmla="*/ 633 h 1504"/>
                <a:gd name="T14" fmla="*/ 247 w 1352"/>
                <a:gd name="T15" fmla="*/ 871 h 1504"/>
                <a:gd name="T16" fmla="*/ 151 w 1352"/>
                <a:gd name="T17" fmla="*/ 978 h 1504"/>
                <a:gd name="T18" fmla="*/ 127 w 1352"/>
                <a:gd name="T19" fmla="*/ 1069 h 1504"/>
                <a:gd name="T20" fmla="*/ 219 w 1352"/>
                <a:gd name="T21" fmla="*/ 1094 h 1504"/>
                <a:gd name="T22" fmla="*/ 359 w 1352"/>
                <a:gd name="T23" fmla="*/ 1064 h 1504"/>
                <a:gd name="T24" fmla="*/ 580 w 1352"/>
                <a:gd name="T25" fmla="*/ 1188 h 1504"/>
                <a:gd name="T26" fmla="*/ 612 w 1352"/>
                <a:gd name="T27" fmla="*/ 1336 h 1504"/>
                <a:gd name="T28" fmla="*/ 693 w 1352"/>
                <a:gd name="T29" fmla="*/ 1384 h 1504"/>
                <a:gd name="T30" fmla="*/ 743 w 1352"/>
                <a:gd name="T31" fmla="*/ 1239 h 1504"/>
                <a:gd name="T32" fmla="*/ 833 w 1352"/>
                <a:gd name="T33" fmla="*/ 1167 h 1504"/>
                <a:gd name="T34" fmla="*/ 1020 w 1352"/>
                <a:gd name="T35" fmla="*/ 1048 h 1504"/>
                <a:gd name="T36" fmla="*/ 1167 w 1352"/>
                <a:gd name="T37" fmla="*/ 1102 h 1504"/>
                <a:gd name="T38" fmla="*/ 1234 w 1352"/>
                <a:gd name="T39" fmla="*/ 1035 h 1504"/>
                <a:gd name="T40" fmla="*/ 1119 w 1352"/>
                <a:gd name="T41" fmla="*/ 928 h 1504"/>
                <a:gd name="T42" fmla="*/ 1119 w 1352"/>
                <a:gd name="T43" fmla="*/ 791 h 1504"/>
                <a:gd name="T44" fmla="*/ 1104 w 1352"/>
                <a:gd name="T45" fmla="*/ 602 h 1504"/>
                <a:gd name="T46" fmla="*/ 1225 w 1352"/>
                <a:gd name="T47" fmla="*/ 502 h 1504"/>
                <a:gd name="T48" fmla="*/ 1200 w 1352"/>
                <a:gd name="T49" fmla="*/ 410 h 1504"/>
                <a:gd name="T50" fmla="*/ 1050 w 1352"/>
                <a:gd name="T51" fmla="*/ 456 h 1504"/>
                <a:gd name="T52" fmla="*/ 918 w 1352"/>
                <a:gd name="T53" fmla="*/ 379 h 1504"/>
                <a:gd name="T54" fmla="*/ 751 w 1352"/>
                <a:gd name="T55" fmla="*/ 295 h 1504"/>
                <a:gd name="T56" fmla="*/ 723 w 1352"/>
                <a:gd name="T57" fmla="*/ 138 h 1504"/>
                <a:gd name="T58" fmla="*/ 741 w 1352"/>
                <a:gd name="T59" fmla="*/ 12 h 1504"/>
                <a:gd name="T60" fmla="*/ 858 w 1352"/>
                <a:gd name="T61" fmla="*/ 152 h 1504"/>
                <a:gd name="T62" fmla="*/ 1044 w 1352"/>
                <a:gd name="T63" fmla="*/ 325 h 1504"/>
                <a:gd name="T64" fmla="*/ 1215 w 1352"/>
                <a:gd name="T65" fmla="*/ 290 h 1504"/>
                <a:gd name="T66" fmla="*/ 1340 w 1352"/>
                <a:gd name="T67" fmla="*/ 403 h 1504"/>
                <a:gd name="T68" fmla="*/ 1322 w 1352"/>
                <a:gd name="T69" fmla="*/ 568 h 1504"/>
                <a:gd name="T70" fmla="*/ 1238 w 1352"/>
                <a:gd name="T71" fmla="*/ 751 h 1504"/>
                <a:gd name="T72" fmla="*/ 1322 w 1352"/>
                <a:gd name="T73" fmla="*/ 936 h 1504"/>
                <a:gd name="T74" fmla="*/ 1340 w 1352"/>
                <a:gd name="T75" fmla="*/ 1101 h 1504"/>
                <a:gd name="T76" fmla="*/ 1215 w 1352"/>
                <a:gd name="T77" fmla="*/ 1214 h 1504"/>
                <a:gd name="T78" fmla="*/ 1044 w 1352"/>
                <a:gd name="T79" fmla="*/ 1177 h 1504"/>
                <a:gd name="T80" fmla="*/ 858 w 1352"/>
                <a:gd name="T81" fmla="*/ 1352 h 1504"/>
                <a:gd name="T82" fmla="*/ 741 w 1352"/>
                <a:gd name="T83" fmla="*/ 1492 h 1504"/>
                <a:gd name="T84" fmla="*/ 556 w 1352"/>
                <a:gd name="T85" fmla="*/ 1460 h 1504"/>
                <a:gd name="T86" fmla="*/ 491 w 1352"/>
                <a:gd name="T87" fmla="*/ 1283 h 1504"/>
                <a:gd name="T88" fmla="*/ 251 w 1352"/>
                <a:gd name="T89" fmla="*/ 1208 h 1504"/>
                <a:gd name="T90" fmla="*/ 85 w 1352"/>
                <a:gd name="T91" fmla="*/ 1191 h 1504"/>
                <a:gd name="T92" fmla="*/ 0 w 1352"/>
                <a:gd name="T93" fmla="*/ 1044 h 1504"/>
                <a:gd name="T94" fmla="*/ 68 w 1352"/>
                <a:gd name="T95" fmla="*/ 893 h 1504"/>
                <a:gd name="T96" fmla="*/ 123 w 1352"/>
                <a:gd name="T97" fmla="*/ 647 h 1504"/>
                <a:gd name="T98" fmla="*/ 6 w 1352"/>
                <a:gd name="T99" fmla="*/ 516 h 1504"/>
                <a:gd name="T100" fmla="*/ 41 w 1352"/>
                <a:gd name="T101" fmla="*/ 352 h 1504"/>
                <a:gd name="T102" fmla="*/ 194 w 1352"/>
                <a:gd name="T103" fmla="*/ 283 h 1504"/>
                <a:gd name="T104" fmla="*/ 394 w 1352"/>
                <a:gd name="T105" fmla="*/ 265 h 1504"/>
                <a:gd name="T106" fmla="*/ 517 w 1352"/>
                <a:gd name="T107" fmla="*/ 91 h 1504"/>
                <a:gd name="T108" fmla="*/ 676 w 1352"/>
                <a:gd name="T109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2" h="1504">
                  <a:moveTo>
                    <a:pt x="676" y="118"/>
                  </a:moveTo>
                  <a:lnTo>
                    <a:pt x="658" y="120"/>
                  </a:lnTo>
                  <a:lnTo>
                    <a:pt x="643" y="127"/>
                  </a:lnTo>
                  <a:lnTo>
                    <a:pt x="628" y="138"/>
                  </a:lnTo>
                  <a:lnTo>
                    <a:pt x="618" y="151"/>
                  </a:lnTo>
                  <a:lnTo>
                    <a:pt x="612" y="168"/>
                  </a:lnTo>
                  <a:lnTo>
                    <a:pt x="609" y="185"/>
                  </a:lnTo>
                  <a:lnTo>
                    <a:pt x="609" y="265"/>
                  </a:lnTo>
                  <a:lnTo>
                    <a:pt x="607" y="280"/>
                  </a:lnTo>
                  <a:lnTo>
                    <a:pt x="601" y="295"/>
                  </a:lnTo>
                  <a:lnTo>
                    <a:pt x="592" y="307"/>
                  </a:lnTo>
                  <a:lnTo>
                    <a:pt x="580" y="315"/>
                  </a:lnTo>
                  <a:lnTo>
                    <a:pt x="564" y="322"/>
                  </a:lnTo>
                  <a:lnTo>
                    <a:pt x="519" y="336"/>
                  </a:lnTo>
                  <a:lnTo>
                    <a:pt x="475" y="355"/>
                  </a:lnTo>
                  <a:lnTo>
                    <a:pt x="433" y="379"/>
                  </a:lnTo>
                  <a:lnTo>
                    <a:pt x="394" y="408"/>
                  </a:lnTo>
                  <a:lnTo>
                    <a:pt x="359" y="440"/>
                  </a:lnTo>
                  <a:lnTo>
                    <a:pt x="346" y="450"/>
                  </a:lnTo>
                  <a:lnTo>
                    <a:pt x="332" y="456"/>
                  </a:lnTo>
                  <a:lnTo>
                    <a:pt x="317" y="458"/>
                  </a:lnTo>
                  <a:lnTo>
                    <a:pt x="302" y="456"/>
                  </a:lnTo>
                  <a:lnTo>
                    <a:pt x="287" y="450"/>
                  </a:lnTo>
                  <a:lnTo>
                    <a:pt x="219" y="410"/>
                  </a:lnTo>
                  <a:lnTo>
                    <a:pt x="202" y="404"/>
                  </a:lnTo>
                  <a:lnTo>
                    <a:pt x="185" y="402"/>
                  </a:lnTo>
                  <a:lnTo>
                    <a:pt x="168" y="404"/>
                  </a:lnTo>
                  <a:lnTo>
                    <a:pt x="151" y="410"/>
                  </a:lnTo>
                  <a:lnTo>
                    <a:pt x="137" y="421"/>
                  </a:lnTo>
                  <a:lnTo>
                    <a:pt x="127" y="435"/>
                  </a:lnTo>
                  <a:lnTo>
                    <a:pt x="121" y="451"/>
                  </a:lnTo>
                  <a:lnTo>
                    <a:pt x="118" y="469"/>
                  </a:lnTo>
                  <a:lnTo>
                    <a:pt x="121" y="485"/>
                  </a:lnTo>
                  <a:lnTo>
                    <a:pt x="127" y="502"/>
                  </a:lnTo>
                  <a:lnTo>
                    <a:pt x="137" y="515"/>
                  </a:lnTo>
                  <a:lnTo>
                    <a:pt x="151" y="526"/>
                  </a:lnTo>
                  <a:lnTo>
                    <a:pt x="220" y="566"/>
                  </a:lnTo>
                  <a:lnTo>
                    <a:pt x="233" y="576"/>
                  </a:lnTo>
                  <a:lnTo>
                    <a:pt x="242" y="588"/>
                  </a:lnTo>
                  <a:lnTo>
                    <a:pt x="247" y="602"/>
                  </a:lnTo>
                  <a:lnTo>
                    <a:pt x="250" y="618"/>
                  </a:lnTo>
                  <a:lnTo>
                    <a:pt x="247" y="633"/>
                  </a:lnTo>
                  <a:lnTo>
                    <a:pt x="239" y="673"/>
                  </a:lnTo>
                  <a:lnTo>
                    <a:pt x="233" y="713"/>
                  </a:lnTo>
                  <a:lnTo>
                    <a:pt x="231" y="751"/>
                  </a:lnTo>
                  <a:lnTo>
                    <a:pt x="233" y="791"/>
                  </a:lnTo>
                  <a:lnTo>
                    <a:pt x="239" y="831"/>
                  </a:lnTo>
                  <a:lnTo>
                    <a:pt x="247" y="871"/>
                  </a:lnTo>
                  <a:lnTo>
                    <a:pt x="250" y="886"/>
                  </a:lnTo>
                  <a:lnTo>
                    <a:pt x="247" y="901"/>
                  </a:lnTo>
                  <a:lnTo>
                    <a:pt x="242" y="916"/>
                  </a:lnTo>
                  <a:lnTo>
                    <a:pt x="233" y="928"/>
                  </a:lnTo>
                  <a:lnTo>
                    <a:pt x="220" y="938"/>
                  </a:lnTo>
                  <a:lnTo>
                    <a:pt x="151" y="978"/>
                  </a:lnTo>
                  <a:lnTo>
                    <a:pt x="137" y="989"/>
                  </a:lnTo>
                  <a:lnTo>
                    <a:pt x="127" y="1002"/>
                  </a:lnTo>
                  <a:lnTo>
                    <a:pt x="121" y="1018"/>
                  </a:lnTo>
                  <a:lnTo>
                    <a:pt x="118" y="1035"/>
                  </a:lnTo>
                  <a:lnTo>
                    <a:pt x="121" y="1053"/>
                  </a:lnTo>
                  <a:lnTo>
                    <a:pt x="127" y="1069"/>
                  </a:lnTo>
                  <a:lnTo>
                    <a:pt x="138" y="1082"/>
                  </a:lnTo>
                  <a:lnTo>
                    <a:pt x="151" y="1094"/>
                  </a:lnTo>
                  <a:lnTo>
                    <a:pt x="168" y="1100"/>
                  </a:lnTo>
                  <a:lnTo>
                    <a:pt x="185" y="1102"/>
                  </a:lnTo>
                  <a:lnTo>
                    <a:pt x="202" y="1100"/>
                  </a:lnTo>
                  <a:lnTo>
                    <a:pt x="219" y="1094"/>
                  </a:lnTo>
                  <a:lnTo>
                    <a:pt x="287" y="1054"/>
                  </a:lnTo>
                  <a:lnTo>
                    <a:pt x="302" y="1048"/>
                  </a:lnTo>
                  <a:lnTo>
                    <a:pt x="317" y="1046"/>
                  </a:lnTo>
                  <a:lnTo>
                    <a:pt x="331" y="1048"/>
                  </a:lnTo>
                  <a:lnTo>
                    <a:pt x="346" y="1054"/>
                  </a:lnTo>
                  <a:lnTo>
                    <a:pt x="359" y="1064"/>
                  </a:lnTo>
                  <a:lnTo>
                    <a:pt x="394" y="1096"/>
                  </a:lnTo>
                  <a:lnTo>
                    <a:pt x="433" y="1124"/>
                  </a:lnTo>
                  <a:lnTo>
                    <a:pt x="475" y="1149"/>
                  </a:lnTo>
                  <a:lnTo>
                    <a:pt x="519" y="1167"/>
                  </a:lnTo>
                  <a:lnTo>
                    <a:pt x="564" y="1182"/>
                  </a:lnTo>
                  <a:lnTo>
                    <a:pt x="580" y="1188"/>
                  </a:lnTo>
                  <a:lnTo>
                    <a:pt x="592" y="1197"/>
                  </a:lnTo>
                  <a:lnTo>
                    <a:pt x="601" y="1209"/>
                  </a:lnTo>
                  <a:lnTo>
                    <a:pt x="607" y="1224"/>
                  </a:lnTo>
                  <a:lnTo>
                    <a:pt x="609" y="1239"/>
                  </a:lnTo>
                  <a:lnTo>
                    <a:pt x="609" y="1319"/>
                  </a:lnTo>
                  <a:lnTo>
                    <a:pt x="612" y="1336"/>
                  </a:lnTo>
                  <a:lnTo>
                    <a:pt x="618" y="1353"/>
                  </a:lnTo>
                  <a:lnTo>
                    <a:pt x="628" y="1366"/>
                  </a:lnTo>
                  <a:lnTo>
                    <a:pt x="643" y="1377"/>
                  </a:lnTo>
                  <a:lnTo>
                    <a:pt x="658" y="1384"/>
                  </a:lnTo>
                  <a:lnTo>
                    <a:pt x="676" y="1386"/>
                  </a:lnTo>
                  <a:lnTo>
                    <a:pt x="693" y="1384"/>
                  </a:lnTo>
                  <a:lnTo>
                    <a:pt x="710" y="1377"/>
                  </a:lnTo>
                  <a:lnTo>
                    <a:pt x="723" y="1366"/>
                  </a:lnTo>
                  <a:lnTo>
                    <a:pt x="734" y="1353"/>
                  </a:lnTo>
                  <a:lnTo>
                    <a:pt x="741" y="1336"/>
                  </a:lnTo>
                  <a:lnTo>
                    <a:pt x="743" y="1319"/>
                  </a:lnTo>
                  <a:lnTo>
                    <a:pt x="743" y="1239"/>
                  </a:lnTo>
                  <a:lnTo>
                    <a:pt x="745" y="1224"/>
                  </a:lnTo>
                  <a:lnTo>
                    <a:pt x="751" y="1209"/>
                  </a:lnTo>
                  <a:lnTo>
                    <a:pt x="761" y="1197"/>
                  </a:lnTo>
                  <a:lnTo>
                    <a:pt x="773" y="1188"/>
                  </a:lnTo>
                  <a:lnTo>
                    <a:pt x="787" y="1182"/>
                  </a:lnTo>
                  <a:lnTo>
                    <a:pt x="833" y="1167"/>
                  </a:lnTo>
                  <a:lnTo>
                    <a:pt x="878" y="1149"/>
                  </a:lnTo>
                  <a:lnTo>
                    <a:pt x="918" y="1124"/>
                  </a:lnTo>
                  <a:lnTo>
                    <a:pt x="958" y="1096"/>
                  </a:lnTo>
                  <a:lnTo>
                    <a:pt x="993" y="1064"/>
                  </a:lnTo>
                  <a:lnTo>
                    <a:pt x="1006" y="1054"/>
                  </a:lnTo>
                  <a:lnTo>
                    <a:pt x="1020" y="1048"/>
                  </a:lnTo>
                  <a:lnTo>
                    <a:pt x="1035" y="1046"/>
                  </a:lnTo>
                  <a:lnTo>
                    <a:pt x="1050" y="1048"/>
                  </a:lnTo>
                  <a:lnTo>
                    <a:pt x="1065" y="1054"/>
                  </a:lnTo>
                  <a:lnTo>
                    <a:pt x="1134" y="1094"/>
                  </a:lnTo>
                  <a:lnTo>
                    <a:pt x="1150" y="1100"/>
                  </a:lnTo>
                  <a:lnTo>
                    <a:pt x="1167" y="1102"/>
                  </a:lnTo>
                  <a:lnTo>
                    <a:pt x="1184" y="1100"/>
                  </a:lnTo>
                  <a:lnTo>
                    <a:pt x="1200" y="1094"/>
                  </a:lnTo>
                  <a:lnTo>
                    <a:pt x="1214" y="1082"/>
                  </a:lnTo>
                  <a:lnTo>
                    <a:pt x="1225" y="1069"/>
                  </a:lnTo>
                  <a:lnTo>
                    <a:pt x="1232" y="1053"/>
                  </a:lnTo>
                  <a:lnTo>
                    <a:pt x="1234" y="1035"/>
                  </a:lnTo>
                  <a:lnTo>
                    <a:pt x="1232" y="1018"/>
                  </a:lnTo>
                  <a:lnTo>
                    <a:pt x="1225" y="1002"/>
                  </a:lnTo>
                  <a:lnTo>
                    <a:pt x="1214" y="989"/>
                  </a:lnTo>
                  <a:lnTo>
                    <a:pt x="1200" y="978"/>
                  </a:lnTo>
                  <a:lnTo>
                    <a:pt x="1131" y="938"/>
                  </a:lnTo>
                  <a:lnTo>
                    <a:pt x="1119" y="928"/>
                  </a:lnTo>
                  <a:lnTo>
                    <a:pt x="1109" y="916"/>
                  </a:lnTo>
                  <a:lnTo>
                    <a:pt x="1104" y="901"/>
                  </a:lnTo>
                  <a:lnTo>
                    <a:pt x="1102" y="886"/>
                  </a:lnTo>
                  <a:lnTo>
                    <a:pt x="1104" y="871"/>
                  </a:lnTo>
                  <a:lnTo>
                    <a:pt x="1114" y="831"/>
                  </a:lnTo>
                  <a:lnTo>
                    <a:pt x="1119" y="791"/>
                  </a:lnTo>
                  <a:lnTo>
                    <a:pt x="1120" y="751"/>
                  </a:lnTo>
                  <a:lnTo>
                    <a:pt x="1119" y="713"/>
                  </a:lnTo>
                  <a:lnTo>
                    <a:pt x="1114" y="673"/>
                  </a:lnTo>
                  <a:lnTo>
                    <a:pt x="1104" y="633"/>
                  </a:lnTo>
                  <a:lnTo>
                    <a:pt x="1102" y="618"/>
                  </a:lnTo>
                  <a:lnTo>
                    <a:pt x="1104" y="602"/>
                  </a:lnTo>
                  <a:lnTo>
                    <a:pt x="1109" y="588"/>
                  </a:lnTo>
                  <a:lnTo>
                    <a:pt x="1119" y="576"/>
                  </a:lnTo>
                  <a:lnTo>
                    <a:pt x="1131" y="566"/>
                  </a:lnTo>
                  <a:lnTo>
                    <a:pt x="1200" y="526"/>
                  </a:lnTo>
                  <a:lnTo>
                    <a:pt x="1214" y="515"/>
                  </a:lnTo>
                  <a:lnTo>
                    <a:pt x="1225" y="502"/>
                  </a:lnTo>
                  <a:lnTo>
                    <a:pt x="1232" y="485"/>
                  </a:lnTo>
                  <a:lnTo>
                    <a:pt x="1234" y="469"/>
                  </a:lnTo>
                  <a:lnTo>
                    <a:pt x="1232" y="451"/>
                  </a:lnTo>
                  <a:lnTo>
                    <a:pt x="1225" y="435"/>
                  </a:lnTo>
                  <a:lnTo>
                    <a:pt x="1214" y="420"/>
                  </a:lnTo>
                  <a:lnTo>
                    <a:pt x="1200" y="410"/>
                  </a:lnTo>
                  <a:lnTo>
                    <a:pt x="1184" y="404"/>
                  </a:lnTo>
                  <a:lnTo>
                    <a:pt x="1167" y="402"/>
                  </a:lnTo>
                  <a:lnTo>
                    <a:pt x="1150" y="404"/>
                  </a:lnTo>
                  <a:lnTo>
                    <a:pt x="1134" y="410"/>
                  </a:lnTo>
                  <a:lnTo>
                    <a:pt x="1065" y="450"/>
                  </a:lnTo>
                  <a:lnTo>
                    <a:pt x="1050" y="456"/>
                  </a:lnTo>
                  <a:lnTo>
                    <a:pt x="1035" y="458"/>
                  </a:lnTo>
                  <a:lnTo>
                    <a:pt x="1020" y="456"/>
                  </a:lnTo>
                  <a:lnTo>
                    <a:pt x="1006" y="450"/>
                  </a:lnTo>
                  <a:lnTo>
                    <a:pt x="993" y="440"/>
                  </a:lnTo>
                  <a:lnTo>
                    <a:pt x="958" y="408"/>
                  </a:lnTo>
                  <a:lnTo>
                    <a:pt x="918" y="379"/>
                  </a:lnTo>
                  <a:lnTo>
                    <a:pt x="878" y="355"/>
                  </a:lnTo>
                  <a:lnTo>
                    <a:pt x="833" y="336"/>
                  </a:lnTo>
                  <a:lnTo>
                    <a:pt x="787" y="322"/>
                  </a:lnTo>
                  <a:lnTo>
                    <a:pt x="773" y="315"/>
                  </a:lnTo>
                  <a:lnTo>
                    <a:pt x="761" y="307"/>
                  </a:lnTo>
                  <a:lnTo>
                    <a:pt x="751" y="295"/>
                  </a:lnTo>
                  <a:lnTo>
                    <a:pt x="745" y="280"/>
                  </a:lnTo>
                  <a:lnTo>
                    <a:pt x="743" y="265"/>
                  </a:lnTo>
                  <a:lnTo>
                    <a:pt x="743" y="185"/>
                  </a:lnTo>
                  <a:lnTo>
                    <a:pt x="741" y="168"/>
                  </a:lnTo>
                  <a:lnTo>
                    <a:pt x="734" y="151"/>
                  </a:lnTo>
                  <a:lnTo>
                    <a:pt x="723" y="138"/>
                  </a:lnTo>
                  <a:lnTo>
                    <a:pt x="710" y="127"/>
                  </a:lnTo>
                  <a:lnTo>
                    <a:pt x="693" y="120"/>
                  </a:lnTo>
                  <a:lnTo>
                    <a:pt x="676" y="118"/>
                  </a:lnTo>
                  <a:close/>
                  <a:moveTo>
                    <a:pt x="676" y="0"/>
                  </a:moveTo>
                  <a:lnTo>
                    <a:pt x="709" y="3"/>
                  </a:lnTo>
                  <a:lnTo>
                    <a:pt x="741" y="12"/>
                  </a:lnTo>
                  <a:lnTo>
                    <a:pt x="769" y="25"/>
                  </a:lnTo>
                  <a:lnTo>
                    <a:pt x="795" y="44"/>
                  </a:lnTo>
                  <a:lnTo>
                    <a:pt x="817" y="66"/>
                  </a:lnTo>
                  <a:lnTo>
                    <a:pt x="836" y="91"/>
                  </a:lnTo>
                  <a:lnTo>
                    <a:pt x="849" y="120"/>
                  </a:lnTo>
                  <a:lnTo>
                    <a:pt x="858" y="152"/>
                  </a:lnTo>
                  <a:lnTo>
                    <a:pt x="861" y="185"/>
                  </a:lnTo>
                  <a:lnTo>
                    <a:pt x="861" y="221"/>
                  </a:lnTo>
                  <a:lnTo>
                    <a:pt x="911" y="240"/>
                  </a:lnTo>
                  <a:lnTo>
                    <a:pt x="957" y="265"/>
                  </a:lnTo>
                  <a:lnTo>
                    <a:pt x="1002" y="293"/>
                  </a:lnTo>
                  <a:lnTo>
                    <a:pt x="1044" y="325"/>
                  </a:lnTo>
                  <a:lnTo>
                    <a:pt x="1074" y="308"/>
                  </a:lnTo>
                  <a:lnTo>
                    <a:pt x="1102" y="296"/>
                  </a:lnTo>
                  <a:lnTo>
                    <a:pt x="1129" y="287"/>
                  </a:lnTo>
                  <a:lnTo>
                    <a:pt x="1158" y="283"/>
                  </a:lnTo>
                  <a:lnTo>
                    <a:pt x="1187" y="285"/>
                  </a:lnTo>
                  <a:lnTo>
                    <a:pt x="1215" y="290"/>
                  </a:lnTo>
                  <a:lnTo>
                    <a:pt x="1242" y="299"/>
                  </a:lnTo>
                  <a:lnTo>
                    <a:pt x="1267" y="312"/>
                  </a:lnTo>
                  <a:lnTo>
                    <a:pt x="1289" y="330"/>
                  </a:lnTo>
                  <a:lnTo>
                    <a:pt x="1310" y="351"/>
                  </a:lnTo>
                  <a:lnTo>
                    <a:pt x="1327" y="376"/>
                  </a:lnTo>
                  <a:lnTo>
                    <a:pt x="1340" y="403"/>
                  </a:lnTo>
                  <a:lnTo>
                    <a:pt x="1348" y="431"/>
                  </a:lnTo>
                  <a:lnTo>
                    <a:pt x="1352" y="460"/>
                  </a:lnTo>
                  <a:lnTo>
                    <a:pt x="1351" y="489"/>
                  </a:lnTo>
                  <a:lnTo>
                    <a:pt x="1346" y="516"/>
                  </a:lnTo>
                  <a:lnTo>
                    <a:pt x="1336" y="543"/>
                  </a:lnTo>
                  <a:lnTo>
                    <a:pt x="1322" y="568"/>
                  </a:lnTo>
                  <a:lnTo>
                    <a:pt x="1306" y="591"/>
                  </a:lnTo>
                  <a:lnTo>
                    <a:pt x="1284" y="611"/>
                  </a:lnTo>
                  <a:lnTo>
                    <a:pt x="1259" y="629"/>
                  </a:lnTo>
                  <a:lnTo>
                    <a:pt x="1229" y="647"/>
                  </a:lnTo>
                  <a:lnTo>
                    <a:pt x="1236" y="700"/>
                  </a:lnTo>
                  <a:lnTo>
                    <a:pt x="1238" y="751"/>
                  </a:lnTo>
                  <a:lnTo>
                    <a:pt x="1236" y="804"/>
                  </a:lnTo>
                  <a:lnTo>
                    <a:pt x="1229" y="857"/>
                  </a:lnTo>
                  <a:lnTo>
                    <a:pt x="1259" y="875"/>
                  </a:lnTo>
                  <a:lnTo>
                    <a:pt x="1284" y="893"/>
                  </a:lnTo>
                  <a:lnTo>
                    <a:pt x="1306" y="913"/>
                  </a:lnTo>
                  <a:lnTo>
                    <a:pt x="1322" y="936"/>
                  </a:lnTo>
                  <a:lnTo>
                    <a:pt x="1336" y="961"/>
                  </a:lnTo>
                  <a:lnTo>
                    <a:pt x="1346" y="988"/>
                  </a:lnTo>
                  <a:lnTo>
                    <a:pt x="1351" y="1015"/>
                  </a:lnTo>
                  <a:lnTo>
                    <a:pt x="1352" y="1044"/>
                  </a:lnTo>
                  <a:lnTo>
                    <a:pt x="1348" y="1073"/>
                  </a:lnTo>
                  <a:lnTo>
                    <a:pt x="1340" y="1101"/>
                  </a:lnTo>
                  <a:lnTo>
                    <a:pt x="1327" y="1128"/>
                  </a:lnTo>
                  <a:lnTo>
                    <a:pt x="1310" y="1153"/>
                  </a:lnTo>
                  <a:lnTo>
                    <a:pt x="1289" y="1174"/>
                  </a:lnTo>
                  <a:lnTo>
                    <a:pt x="1267" y="1191"/>
                  </a:lnTo>
                  <a:lnTo>
                    <a:pt x="1242" y="1205"/>
                  </a:lnTo>
                  <a:lnTo>
                    <a:pt x="1215" y="1214"/>
                  </a:lnTo>
                  <a:lnTo>
                    <a:pt x="1187" y="1219"/>
                  </a:lnTo>
                  <a:lnTo>
                    <a:pt x="1158" y="1220"/>
                  </a:lnTo>
                  <a:lnTo>
                    <a:pt x="1129" y="1217"/>
                  </a:lnTo>
                  <a:lnTo>
                    <a:pt x="1102" y="1208"/>
                  </a:lnTo>
                  <a:lnTo>
                    <a:pt x="1074" y="1196"/>
                  </a:lnTo>
                  <a:lnTo>
                    <a:pt x="1044" y="1177"/>
                  </a:lnTo>
                  <a:lnTo>
                    <a:pt x="1002" y="1211"/>
                  </a:lnTo>
                  <a:lnTo>
                    <a:pt x="957" y="1239"/>
                  </a:lnTo>
                  <a:lnTo>
                    <a:pt x="911" y="1263"/>
                  </a:lnTo>
                  <a:lnTo>
                    <a:pt x="861" y="1283"/>
                  </a:lnTo>
                  <a:lnTo>
                    <a:pt x="861" y="1319"/>
                  </a:lnTo>
                  <a:lnTo>
                    <a:pt x="858" y="1352"/>
                  </a:lnTo>
                  <a:lnTo>
                    <a:pt x="849" y="1384"/>
                  </a:lnTo>
                  <a:lnTo>
                    <a:pt x="836" y="1412"/>
                  </a:lnTo>
                  <a:lnTo>
                    <a:pt x="817" y="1438"/>
                  </a:lnTo>
                  <a:lnTo>
                    <a:pt x="795" y="1460"/>
                  </a:lnTo>
                  <a:lnTo>
                    <a:pt x="769" y="1479"/>
                  </a:lnTo>
                  <a:lnTo>
                    <a:pt x="741" y="1492"/>
                  </a:lnTo>
                  <a:lnTo>
                    <a:pt x="709" y="1501"/>
                  </a:lnTo>
                  <a:lnTo>
                    <a:pt x="676" y="1504"/>
                  </a:lnTo>
                  <a:lnTo>
                    <a:pt x="643" y="1501"/>
                  </a:lnTo>
                  <a:lnTo>
                    <a:pt x="612" y="1492"/>
                  </a:lnTo>
                  <a:lnTo>
                    <a:pt x="583" y="1479"/>
                  </a:lnTo>
                  <a:lnTo>
                    <a:pt x="556" y="1460"/>
                  </a:lnTo>
                  <a:lnTo>
                    <a:pt x="534" y="1438"/>
                  </a:lnTo>
                  <a:lnTo>
                    <a:pt x="517" y="1412"/>
                  </a:lnTo>
                  <a:lnTo>
                    <a:pt x="502" y="1384"/>
                  </a:lnTo>
                  <a:lnTo>
                    <a:pt x="494" y="1352"/>
                  </a:lnTo>
                  <a:lnTo>
                    <a:pt x="491" y="1319"/>
                  </a:lnTo>
                  <a:lnTo>
                    <a:pt x="491" y="1283"/>
                  </a:lnTo>
                  <a:lnTo>
                    <a:pt x="442" y="1263"/>
                  </a:lnTo>
                  <a:lnTo>
                    <a:pt x="394" y="1239"/>
                  </a:lnTo>
                  <a:lnTo>
                    <a:pt x="350" y="1211"/>
                  </a:lnTo>
                  <a:lnTo>
                    <a:pt x="308" y="1177"/>
                  </a:lnTo>
                  <a:lnTo>
                    <a:pt x="277" y="1196"/>
                  </a:lnTo>
                  <a:lnTo>
                    <a:pt x="251" y="1208"/>
                  </a:lnTo>
                  <a:lnTo>
                    <a:pt x="222" y="1217"/>
                  </a:lnTo>
                  <a:lnTo>
                    <a:pt x="193" y="1220"/>
                  </a:lnTo>
                  <a:lnTo>
                    <a:pt x="165" y="1219"/>
                  </a:lnTo>
                  <a:lnTo>
                    <a:pt x="137" y="1214"/>
                  </a:lnTo>
                  <a:lnTo>
                    <a:pt x="111" y="1205"/>
                  </a:lnTo>
                  <a:lnTo>
                    <a:pt x="85" y="1191"/>
                  </a:lnTo>
                  <a:lnTo>
                    <a:pt x="62" y="1174"/>
                  </a:lnTo>
                  <a:lnTo>
                    <a:pt x="42" y="1153"/>
                  </a:lnTo>
                  <a:lnTo>
                    <a:pt x="24" y="1128"/>
                  </a:lnTo>
                  <a:lnTo>
                    <a:pt x="11" y="1101"/>
                  </a:lnTo>
                  <a:lnTo>
                    <a:pt x="4" y="1073"/>
                  </a:lnTo>
                  <a:lnTo>
                    <a:pt x="0" y="1044"/>
                  </a:lnTo>
                  <a:lnTo>
                    <a:pt x="1" y="1015"/>
                  </a:lnTo>
                  <a:lnTo>
                    <a:pt x="6" y="988"/>
                  </a:lnTo>
                  <a:lnTo>
                    <a:pt x="16" y="961"/>
                  </a:lnTo>
                  <a:lnTo>
                    <a:pt x="29" y="936"/>
                  </a:lnTo>
                  <a:lnTo>
                    <a:pt x="47" y="913"/>
                  </a:lnTo>
                  <a:lnTo>
                    <a:pt x="68" y="893"/>
                  </a:lnTo>
                  <a:lnTo>
                    <a:pt x="93" y="875"/>
                  </a:lnTo>
                  <a:lnTo>
                    <a:pt x="123" y="857"/>
                  </a:lnTo>
                  <a:lnTo>
                    <a:pt x="115" y="804"/>
                  </a:lnTo>
                  <a:lnTo>
                    <a:pt x="113" y="751"/>
                  </a:lnTo>
                  <a:lnTo>
                    <a:pt x="115" y="700"/>
                  </a:lnTo>
                  <a:lnTo>
                    <a:pt x="123" y="647"/>
                  </a:lnTo>
                  <a:lnTo>
                    <a:pt x="93" y="629"/>
                  </a:lnTo>
                  <a:lnTo>
                    <a:pt x="68" y="611"/>
                  </a:lnTo>
                  <a:lnTo>
                    <a:pt x="47" y="591"/>
                  </a:lnTo>
                  <a:lnTo>
                    <a:pt x="29" y="568"/>
                  </a:lnTo>
                  <a:lnTo>
                    <a:pt x="16" y="543"/>
                  </a:lnTo>
                  <a:lnTo>
                    <a:pt x="6" y="516"/>
                  </a:lnTo>
                  <a:lnTo>
                    <a:pt x="1" y="489"/>
                  </a:lnTo>
                  <a:lnTo>
                    <a:pt x="0" y="460"/>
                  </a:lnTo>
                  <a:lnTo>
                    <a:pt x="4" y="431"/>
                  </a:lnTo>
                  <a:lnTo>
                    <a:pt x="11" y="403"/>
                  </a:lnTo>
                  <a:lnTo>
                    <a:pt x="24" y="376"/>
                  </a:lnTo>
                  <a:lnTo>
                    <a:pt x="41" y="352"/>
                  </a:lnTo>
                  <a:lnTo>
                    <a:pt x="61" y="331"/>
                  </a:lnTo>
                  <a:lnTo>
                    <a:pt x="84" y="313"/>
                  </a:lnTo>
                  <a:lnTo>
                    <a:pt x="109" y="299"/>
                  </a:lnTo>
                  <a:lnTo>
                    <a:pt x="137" y="290"/>
                  </a:lnTo>
                  <a:lnTo>
                    <a:pt x="166" y="285"/>
                  </a:lnTo>
                  <a:lnTo>
                    <a:pt x="194" y="283"/>
                  </a:lnTo>
                  <a:lnTo>
                    <a:pt x="223" y="287"/>
                  </a:lnTo>
                  <a:lnTo>
                    <a:pt x="251" y="296"/>
                  </a:lnTo>
                  <a:lnTo>
                    <a:pt x="277" y="308"/>
                  </a:lnTo>
                  <a:lnTo>
                    <a:pt x="308" y="325"/>
                  </a:lnTo>
                  <a:lnTo>
                    <a:pt x="350" y="293"/>
                  </a:lnTo>
                  <a:lnTo>
                    <a:pt x="394" y="265"/>
                  </a:lnTo>
                  <a:lnTo>
                    <a:pt x="442" y="240"/>
                  </a:lnTo>
                  <a:lnTo>
                    <a:pt x="491" y="221"/>
                  </a:lnTo>
                  <a:lnTo>
                    <a:pt x="491" y="185"/>
                  </a:lnTo>
                  <a:lnTo>
                    <a:pt x="494" y="152"/>
                  </a:lnTo>
                  <a:lnTo>
                    <a:pt x="502" y="120"/>
                  </a:lnTo>
                  <a:lnTo>
                    <a:pt x="517" y="91"/>
                  </a:lnTo>
                  <a:lnTo>
                    <a:pt x="534" y="66"/>
                  </a:lnTo>
                  <a:lnTo>
                    <a:pt x="556" y="44"/>
                  </a:lnTo>
                  <a:lnTo>
                    <a:pt x="583" y="25"/>
                  </a:lnTo>
                  <a:lnTo>
                    <a:pt x="612" y="12"/>
                  </a:lnTo>
                  <a:lnTo>
                    <a:pt x="643" y="3"/>
                  </a:lnTo>
                  <a:lnTo>
                    <a:pt x="6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058" y="2306"/>
              <a:ext cx="83" cy="82"/>
            </a:xfrm>
            <a:custGeom>
              <a:avLst/>
              <a:gdLst>
                <a:gd name="T0" fmla="*/ 219 w 497"/>
                <a:gd name="T1" fmla="*/ 122 h 496"/>
                <a:gd name="T2" fmla="*/ 168 w 497"/>
                <a:gd name="T3" fmla="*/ 147 h 496"/>
                <a:gd name="T4" fmla="*/ 132 w 497"/>
                <a:gd name="T5" fmla="*/ 191 h 496"/>
                <a:gd name="T6" fmla="*/ 120 w 497"/>
                <a:gd name="T7" fmla="*/ 247 h 496"/>
                <a:gd name="T8" fmla="*/ 132 w 497"/>
                <a:gd name="T9" fmla="*/ 305 h 496"/>
                <a:gd name="T10" fmla="*/ 168 w 497"/>
                <a:gd name="T11" fmla="*/ 349 h 496"/>
                <a:gd name="T12" fmla="*/ 219 w 497"/>
                <a:gd name="T13" fmla="*/ 374 h 496"/>
                <a:gd name="T14" fmla="*/ 278 w 497"/>
                <a:gd name="T15" fmla="*/ 374 h 496"/>
                <a:gd name="T16" fmla="*/ 330 w 497"/>
                <a:gd name="T17" fmla="*/ 349 h 496"/>
                <a:gd name="T18" fmla="*/ 366 w 497"/>
                <a:gd name="T19" fmla="*/ 305 h 496"/>
                <a:gd name="T20" fmla="*/ 379 w 497"/>
                <a:gd name="T21" fmla="*/ 247 h 496"/>
                <a:gd name="T22" fmla="*/ 366 w 497"/>
                <a:gd name="T23" fmla="*/ 191 h 496"/>
                <a:gd name="T24" fmla="*/ 330 w 497"/>
                <a:gd name="T25" fmla="*/ 147 h 496"/>
                <a:gd name="T26" fmla="*/ 278 w 497"/>
                <a:gd name="T27" fmla="*/ 122 h 496"/>
                <a:gd name="T28" fmla="*/ 249 w 497"/>
                <a:gd name="T29" fmla="*/ 0 h 496"/>
                <a:gd name="T30" fmla="*/ 327 w 497"/>
                <a:gd name="T31" fmla="*/ 12 h 496"/>
                <a:gd name="T32" fmla="*/ 395 w 497"/>
                <a:gd name="T33" fmla="*/ 48 h 496"/>
                <a:gd name="T34" fmla="*/ 450 w 497"/>
                <a:gd name="T35" fmla="*/ 102 h 496"/>
                <a:gd name="T36" fmla="*/ 485 w 497"/>
                <a:gd name="T37" fmla="*/ 169 h 496"/>
                <a:gd name="T38" fmla="*/ 497 w 497"/>
                <a:gd name="T39" fmla="*/ 247 h 496"/>
                <a:gd name="T40" fmla="*/ 485 w 497"/>
                <a:gd name="T41" fmla="*/ 326 h 496"/>
                <a:gd name="T42" fmla="*/ 450 w 497"/>
                <a:gd name="T43" fmla="*/ 394 h 496"/>
                <a:gd name="T44" fmla="*/ 395 w 497"/>
                <a:gd name="T45" fmla="*/ 448 h 496"/>
                <a:gd name="T46" fmla="*/ 327 w 497"/>
                <a:gd name="T47" fmla="*/ 484 h 496"/>
                <a:gd name="T48" fmla="*/ 249 w 497"/>
                <a:gd name="T49" fmla="*/ 496 h 496"/>
                <a:gd name="T50" fmla="*/ 170 w 497"/>
                <a:gd name="T51" fmla="*/ 484 h 496"/>
                <a:gd name="T52" fmla="*/ 103 w 497"/>
                <a:gd name="T53" fmla="*/ 448 h 496"/>
                <a:gd name="T54" fmla="*/ 49 w 497"/>
                <a:gd name="T55" fmla="*/ 394 h 496"/>
                <a:gd name="T56" fmla="*/ 14 w 497"/>
                <a:gd name="T57" fmla="*/ 326 h 496"/>
                <a:gd name="T58" fmla="*/ 0 w 497"/>
                <a:gd name="T59" fmla="*/ 247 h 496"/>
                <a:gd name="T60" fmla="*/ 14 w 497"/>
                <a:gd name="T61" fmla="*/ 169 h 496"/>
                <a:gd name="T62" fmla="*/ 49 w 497"/>
                <a:gd name="T63" fmla="*/ 102 h 496"/>
                <a:gd name="T64" fmla="*/ 103 w 497"/>
                <a:gd name="T65" fmla="*/ 48 h 496"/>
                <a:gd name="T66" fmla="*/ 170 w 497"/>
                <a:gd name="T67" fmla="*/ 12 h 496"/>
                <a:gd name="T68" fmla="*/ 249 w 497"/>
                <a:gd name="T6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7" h="496">
                  <a:moveTo>
                    <a:pt x="249" y="118"/>
                  </a:moveTo>
                  <a:lnTo>
                    <a:pt x="219" y="122"/>
                  </a:lnTo>
                  <a:lnTo>
                    <a:pt x="192" y="132"/>
                  </a:lnTo>
                  <a:lnTo>
                    <a:pt x="168" y="147"/>
                  </a:lnTo>
                  <a:lnTo>
                    <a:pt x="147" y="167"/>
                  </a:lnTo>
                  <a:lnTo>
                    <a:pt x="132" y="191"/>
                  </a:lnTo>
                  <a:lnTo>
                    <a:pt x="123" y="219"/>
                  </a:lnTo>
                  <a:lnTo>
                    <a:pt x="120" y="247"/>
                  </a:lnTo>
                  <a:lnTo>
                    <a:pt x="123" y="277"/>
                  </a:lnTo>
                  <a:lnTo>
                    <a:pt x="132" y="305"/>
                  </a:lnTo>
                  <a:lnTo>
                    <a:pt x="147" y="329"/>
                  </a:lnTo>
                  <a:lnTo>
                    <a:pt x="168" y="349"/>
                  </a:lnTo>
                  <a:lnTo>
                    <a:pt x="192" y="364"/>
                  </a:lnTo>
                  <a:lnTo>
                    <a:pt x="219" y="374"/>
                  </a:lnTo>
                  <a:lnTo>
                    <a:pt x="249" y="378"/>
                  </a:lnTo>
                  <a:lnTo>
                    <a:pt x="278" y="374"/>
                  </a:lnTo>
                  <a:lnTo>
                    <a:pt x="306" y="364"/>
                  </a:lnTo>
                  <a:lnTo>
                    <a:pt x="330" y="349"/>
                  </a:lnTo>
                  <a:lnTo>
                    <a:pt x="350" y="329"/>
                  </a:lnTo>
                  <a:lnTo>
                    <a:pt x="366" y="305"/>
                  </a:lnTo>
                  <a:lnTo>
                    <a:pt x="376" y="277"/>
                  </a:lnTo>
                  <a:lnTo>
                    <a:pt x="379" y="247"/>
                  </a:lnTo>
                  <a:lnTo>
                    <a:pt x="376" y="219"/>
                  </a:lnTo>
                  <a:lnTo>
                    <a:pt x="366" y="191"/>
                  </a:lnTo>
                  <a:lnTo>
                    <a:pt x="350" y="167"/>
                  </a:lnTo>
                  <a:lnTo>
                    <a:pt x="330" y="147"/>
                  </a:lnTo>
                  <a:lnTo>
                    <a:pt x="306" y="132"/>
                  </a:lnTo>
                  <a:lnTo>
                    <a:pt x="278" y="122"/>
                  </a:lnTo>
                  <a:lnTo>
                    <a:pt x="249" y="118"/>
                  </a:lnTo>
                  <a:close/>
                  <a:moveTo>
                    <a:pt x="249" y="0"/>
                  </a:moveTo>
                  <a:lnTo>
                    <a:pt x="289" y="4"/>
                  </a:lnTo>
                  <a:lnTo>
                    <a:pt x="327" y="12"/>
                  </a:lnTo>
                  <a:lnTo>
                    <a:pt x="362" y="28"/>
                  </a:lnTo>
                  <a:lnTo>
                    <a:pt x="395" y="48"/>
                  </a:lnTo>
                  <a:lnTo>
                    <a:pt x="424" y="73"/>
                  </a:lnTo>
                  <a:lnTo>
                    <a:pt x="450" y="102"/>
                  </a:lnTo>
                  <a:lnTo>
                    <a:pt x="469" y="134"/>
                  </a:lnTo>
                  <a:lnTo>
                    <a:pt x="485" y="169"/>
                  </a:lnTo>
                  <a:lnTo>
                    <a:pt x="494" y="208"/>
                  </a:lnTo>
                  <a:lnTo>
                    <a:pt x="497" y="247"/>
                  </a:lnTo>
                  <a:lnTo>
                    <a:pt x="494" y="288"/>
                  </a:lnTo>
                  <a:lnTo>
                    <a:pt x="485" y="326"/>
                  </a:lnTo>
                  <a:lnTo>
                    <a:pt x="469" y="362"/>
                  </a:lnTo>
                  <a:lnTo>
                    <a:pt x="450" y="394"/>
                  </a:lnTo>
                  <a:lnTo>
                    <a:pt x="424" y="423"/>
                  </a:lnTo>
                  <a:lnTo>
                    <a:pt x="395" y="448"/>
                  </a:lnTo>
                  <a:lnTo>
                    <a:pt x="362" y="468"/>
                  </a:lnTo>
                  <a:lnTo>
                    <a:pt x="327" y="484"/>
                  </a:lnTo>
                  <a:lnTo>
                    <a:pt x="289" y="492"/>
                  </a:lnTo>
                  <a:lnTo>
                    <a:pt x="249" y="496"/>
                  </a:lnTo>
                  <a:lnTo>
                    <a:pt x="209" y="492"/>
                  </a:lnTo>
                  <a:lnTo>
                    <a:pt x="170" y="484"/>
                  </a:lnTo>
                  <a:lnTo>
                    <a:pt x="135" y="468"/>
                  </a:lnTo>
                  <a:lnTo>
                    <a:pt x="103" y="448"/>
                  </a:lnTo>
                  <a:lnTo>
                    <a:pt x="73" y="423"/>
                  </a:lnTo>
                  <a:lnTo>
                    <a:pt x="49" y="394"/>
                  </a:lnTo>
                  <a:lnTo>
                    <a:pt x="29" y="362"/>
                  </a:lnTo>
                  <a:lnTo>
                    <a:pt x="14" y="326"/>
                  </a:lnTo>
                  <a:lnTo>
                    <a:pt x="4" y="288"/>
                  </a:lnTo>
                  <a:lnTo>
                    <a:pt x="0" y="247"/>
                  </a:lnTo>
                  <a:lnTo>
                    <a:pt x="4" y="208"/>
                  </a:lnTo>
                  <a:lnTo>
                    <a:pt x="14" y="169"/>
                  </a:lnTo>
                  <a:lnTo>
                    <a:pt x="29" y="134"/>
                  </a:lnTo>
                  <a:lnTo>
                    <a:pt x="49" y="102"/>
                  </a:lnTo>
                  <a:lnTo>
                    <a:pt x="73" y="73"/>
                  </a:lnTo>
                  <a:lnTo>
                    <a:pt x="103" y="48"/>
                  </a:lnTo>
                  <a:lnTo>
                    <a:pt x="135" y="28"/>
                  </a:lnTo>
                  <a:lnTo>
                    <a:pt x="170" y="12"/>
                  </a:lnTo>
                  <a:lnTo>
                    <a:pt x="209" y="4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733" y="2127"/>
              <a:ext cx="167" cy="167"/>
            </a:xfrm>
            <a:custGeom>
              <a:avLst/>
              <a:gdLst>
                <a:gd name="T0" fmla="*/ 448 w 1000"/>
                <a:gd name="T1" fmla="*/ 122 h 999"/>
                <a:gd name="T2" fmla="*/ 351 w 1000"/>
                <a:gd name="T3" fmla="*/ 149 h 999"/>
                <a:gd name="T4" fmla="*/ 267 w 1000"/>
                <a:gd name="T5" fmla="*/ 198 h 999"/>
                <a:gd name="T6" fmla="*/ 198 w 1000"/>
                <a:gd name="T7" fmla="*/ 267 h 999"/>
                <a:gd name="T8" fmla="*/ 148 w 1000"/>
                <a:gd name="T9" fmla="*/ 352 h 999"/>
                <a:gd name="T10" fmla="*/ 121 w 1000"/>
                <a:gd name="T11" fmla="*/ 449 h 999"/>
                <a:gd name="T12" fmla="*/ 121 w 1000"/>
                <a:gd name="T13" fmla="*/ 551 h 999"/>
                <a:gd name="T14" fmla="*/ 148 w 1000"/>
                <a:gd name="T15" fmla="*/ 649 h 999"/>
                <a:gd name="T16" fmla="*/ 198 w 1000"/>
                <a:gd name="T17" fmla="*/ 733 h 999"/>
                <a:gd name="T18" fmla="*/ 267 w 1000"/>
                <a:gd name="T19" fmla="*/ 802 h 999"/>
                <a:gd name="T20" fmla="*/ 351 w 1000"/>
                <a:gd name="T21" fmla="*/ 852 h 999"/>
                <a:gd name="T22" fmla="*/ 448 w 1000"/>
                <a:gd name="T23" fmla="*/ 878 h 999"/>
                <a:gd name="T24" fmla="*/ 552 w 1000"/>
                <a:gd name="T25" fmla="*/ 878 h 999"/>
                <a:gd name="T26" fmla="*/ 649 w 1000"/>
                <a:gd name="T27" fmla="*/ 852 h 999"/>
                <a:gd name="T28" fmla="*/ 733 w 1000"/>
                <a:gd name="T29" fmla="*/ 802 h 999"/>
                <a:gd name="T30" fmla="*/ 802 w 1000"/>
                <a:gd name="T31" fmla="*/ 733 h 999"/>
                <a:gd name="T32" fmla="*/ 852 w 1000"/>
                <a:gd name="T33" fmla="*/ 649 h 999"/>
                <a:gd name="T34" fmla="*/ 878 w 1000"/>
                <a:gd name="T35" fmla="*/ 551 h 999"/>
                <a:gd name="T36" fmla="*/ 878 w 1000"/>
                <a:gd name="T37" fmla="*/ 449 h 999"/>
                <a:gd name="T38" fmla="*/ 852 w 1000"/>
                <a:gd name="T39" fmla="*/ 352 h 999"/>
                <a:gd name="T40" fmla="*/ 802 w 1000"/>
                <a:gd name="T41" fmla="*/ 267 h 999"/>
                <a:gd name="T42" fmla="*/ 733 w 1000"/>
                <a:gd name="T43" fmla="*/ 198 h 999"/>
                <a:gd name="T44" fmla="*/ 649 w 1000"/>
                <a:gd name="T45" fmla="*/ 149 h 999"/>
                <a:gd name="T46" fmla="*/ 552 w 1000"/>
                <a:gd name="T47" fmla="*/ 122 h 999"/>
                <a:gd name="T48" fmla="*/ 500 w 1000"/>
                <a:gd name="T49" fmla="*/ 0 h 999"/>
                <a:gd name="T50" fmla="*/ 615 w 1000"/>
                <a:gd name="T51" fmla="*/ 13 h 999"/>
                <a:gd name="T52" fmla="*/ 720 w 1000"/>
                <a:gd name="T53" fmla="*/ 50 h 999"/>
                <a:gd name="T54" fmla="*/ 812 w 1000"/>
                <a:gd name="T55" fmla="*/ 110 h 999"/>
                <a:gd name="T56" fmla="*/ 890 w 1000"/>
                <a:gd name="T57" fmla="*/ 187 h 999"/>
                <a:gd name="T58" fmla="*/ 949 w 1000"/>
                <a:gd name="T59" fmla="*/ 280 h 999"/>
                <a:gd name="T60" fmla="*/ 987 w 1000"/>
                <a:gd name="T61" fmla="*/ 386 h 999"/>
                <a:gd name="T62" fmla="*/ 1000 w 1000"/>
                <a:gd name="T63" fmla="*/ 500 h 999"/>
                <a:gd name="T64" fmla="*/ 987 w 1000"/>
                <a:gd name="T65" fmla="*/ 614 h 999"/>
                <a:gd name="T66" fmla="*/ 949 w 1000"/>
                <a:gd name="T67" fmla="*/ 719 h 999"/>
                <a:gd name="T68" fmla="*/ 890 w 1000"/>
                <a:gd name="T69" fmla="*/ 813 h 999"/>
                <a:gd name="T70" fmla="*/ 812 w 1000"/>
                <a:gd name="T71" fmla="*/ 890 h 999"/>
                <a:gd name="T72" fmla="*/ 720 w 1000"/>
                <a:gd name="T73" fmla="*/ 949 h 999"/>
                <a:gd name="T74" fmla="*/ 615 w 1000"/>
                <a:gd name="T75" fmla="*/ 986 h 999"/>
                <a:gd name="T76" fmla="*/ 500 w 1000"/>
                <a:gd name="T77" fmla="*/ 999 h 999"/>
                <a:gd name="T78" fmla="*/ 385 w 1000"/>
                <a:gd name="T79" fmla="*/ 986 h 999"/>
                <a:gd name="T80" fmla="*/ 280 w 1000"/>
                <a:gd name="T81" fmla="*/ 949 h 999"/>
                <a:gd name="T82" fmla="*/ 188 w 1000"/>
                <a:gd name="T83" fmla="*/ 890 h 999"/>
                <a:gd name="T84" fmla="*/ 110 w 1000"/>
                <a:gd name="T85" fmla="*/ 813 h 999"/>
                <a:gd name="T86" fmla="*/ 51 w 1000"/>
                <a:gd name="T87" fmla="*/ 719 h 999"/>
                <a:gd name="T88" fmla="*/ 13 w 1000"/>
                <a:gd name="T89" fmla="*/ 614 h 999"/>
                <a:gd name="T90" fmla="*/ 0 w 1000"/>
                <a:gd name="T91" fmla="*/ 500 h 999"/>
                <a:gd name="T92" fmla="*/ 13 w 1000"/>
                <a:gd name="T93" fmla="*/ 386 h 999"/>
                <a:gd name="T94" fmla="*/ 51 w 1000"/>
                <a:gd name="T95" fmla="*/ 280 h 999"/>
                <a:gd name="T96" fmla="*/ 110 w 1000"/>
                <a:gd name="T97" fmla="*/ 187 h 999"/>
                <a:gd name="T98" fmla="*/ 188 w 1000"/>
                <a:gd name="T99" fmla="*/ 110 h 999"/>
                <a:gd name="T100" fmla="*/ 280 w 1000"/>
                <a:gd name="T101" fmla="*/ 50 h 999"/>
                <a:gd name="T102" fmla="*/ 385 w 1000"/>
                <a:gd name="T103" fmla="*/ 13 h 999"/>
                <a:gd name="T104" fmla="*/ 500 w 1000"/>
                <a:gd name="T105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0" h="999">
                  <a:moveTo>
                    <a:pt x="500" y="118"/>
                  </a:moveTo>
                  <a:lnTo>
                    <a:pt x="448" y="122"/>
                  </a:lnTo>
                  <a:lnTo>
                    <a:pt x="398" y="132"/>
                  </a:lnTo>
                  <a:lnTo>
                    <a:pt x="351" y="149"/>
                  </a:lnTo>
                  <a:lnTo>
                    <a:pt x="308" y="171"/>
                  </a:lnTo>
                  <a:lnTo>
                    <a:pt x="267" y="198"/>
                  </a:lnTo>
                  <a:lnTo>
                    <a:pt x="230" y="230"/>
                  </a:lnTo>
                  <a:lnTo>
                    <a:pt x="198" y="267"/>
                  </a:lnTo>
                  <a:lnTo>
                    <a:pt x="170" y="308"/>
                  </a:lnTo>
                  <a:lnTo>
                    <a:pt x="148" y="352"/>
                  </a:lnTo>
                  <a:lnTo>
                    <a:pt x="131" y="399"/>
                  </a:lnTo>
                  <a:lnTo>
                    <a:pt x="121" y="449"/>
                  </a:lnTo>
                  <a:lnTo>
                    <a:pt x="118" y="500"/>
                  </a:lnTo>
                  <a:lnTo>
                    <a:pt x="121" y="551"/>
                  </a:lnTo>
                  <a:lnTo>
                    <a:pt x="131" y="601"/>
                  </a:lnTo>
                  <a:lnTo>
                    <a:pt x="148" y="649"/>
                  </a:lnTo>
                  <a:lnTo>
                    <a:pt x="170" y="693"/>
                  </a:lnTo>
                  <a:lnTo>
                    <a:pt x="198" y="733"/>
                  </a:lnTo>
                  <a:lnTo>
                    <a:pt x="230" y="770"/>
                  </a:lnTo>
                  <a:lnTo>
                    <a:pt x="267" y="802"/>
                  </a:lnTo>
                  <a:lnTo>
                    <a:pt x="308" y="830"/>
                  </a:lnTo>
                  <a:lnTo>
                    <a:pt x="351" y="852"/>
                  </a:lnTo>
                  <a:lnTo>
                    <a:pt x="398" y="868"/>
                  </a:lnTo>
                  <a:lnTo>
                    <a:pt x="448" y="878"/>
                  </a:lnTo>
                  <a:lnTo>
                    <a:pt x="500" y="881"/>
                  </a:lnTo>
                  <a:lnTo>
                    <a:pt x="552" y="878"/>
                  </a:lnTo>
                  <a:lnTo>
                    <a:pt x="601" y="868"/>
                  </a:lnTo>
                  <a:lnTo>
                    <a:pt x="649" y="852"/>
                  </a:lnTo>
                  <a:lnTo>
                    <a:pt x="693" y="830"/>
                  </a:lnTo>
                  <a:lnTo>
                    <a:pt x="733" y="802"/>
                  </a:lnTo>
                  <a:lnTo>
                    <a:pt x="770" y="770"/>
                  </a:lnTo>
                  <a:lnTo>
                    <a:pt x="802" y="733"/>
                  </a:lnTo>
                  <a:lnTo>
                    <a:pt x="830" y="693"/>
                  </a:lnTo>
                  <a:lnTo>
                    <a:pt x="852" y="649"/>
                  </a:lnTo>
                  <a:lnTo>
                    <a:pt x="869" y="601"/>
                  </a:lnTo>
                  <a:lnTo>
                    <a:pt x="878" y="551"/>
                  </a:lnTo>
                  <a:lnTo>
                    <a:pt x="882" y="500"/>
                  </a:lnTo>
                  <a:lnTo>
                    <a:pt x="878" y="449"/>
                  </a:lnTo>
                  <a:lnTo>
                    <a:pt x="869" y="399"/>
                  </a:lnTo>
                  <a:lnTo>
                    <a:pt x="852" y="352"/>
                  </a:lnTo>
                  <a:lnTo>
                    <a:pt x="830" y="308"/>
                  </a:lnTo>
                  <a:lnTo>
                    <a:pt x="802" y="267"/>
                  </a:lnTo>
                  <a:lnTo>
                    <a:pt x="770" y="230"/>
                  </a:lnTo>
                  <a:lnTo>
                    <a:pt x="733" y="198"/>
                  </a:lnTo>
                  <a:lnTo>
                    <a:pt x="693" y="171"/>
                  </a:lnTo>
                  <a:lnTo>
                    <a:pt x="649" y="149"/>
                  </a:lnTo>
                  <a:lnTo>
                    <a:pt x="601" y="132"/>
                  </a:lnTo>
                  <a:lnTo>
                    <a:pt x="552" y="122"/>
                  </a:lnTo>
                  <a:lnTo>
                    <a:pt x="500" y="118"/>
                  </a:lnTo>
                  <a:close/>
                  <a:moveTo>
                    <a:pt x="500" y="0"/>
                  </a:moveTo>
                  <a:lnTo>
                    <a:pt x="558" y="3"/>
                  </a:lnTo>
                  <a:lnTo>
                    <a:pt x="615" y="13"/>
                  </a:lnTo>
                  <a:lnTo>
                    <a:pt x="669" y="29"/>
                  </a:lnTo>
                  <a:lnTo>
                    <a:pt x="720" y="50"/>
                  </a:lnTo>
                  <a:lnTo>
                    <a:pt x="768" y="78"/>
                  </a:lnTo>
                  <a:lnTo>
                    <a:pt x="812" y="110"/>
                  </a:lnTo>
                  <a:lnTo>
                    <a:pt x="853" y="146"/>
                  </a:lnTo>
                  <a:lnTo>
                    <a:pt x="890" y="187"/>
                  </a:lnTo>
                  <a:lnTo>
                    <a:pt x="922" y="232"/>
                  </a:lnTo>
                  <a:lnTo>
                    <a:pt x="949" y="280"/>
                  </a:lnTo>
                  <a:lnTo>
                    <a:pt x="971" y="332"/>
                  </a:lnTo>
                  <a:lnTo>
                    <a:pt x="987" y="386"/>
                  </a:lnTo>
                  <a:lnTo>
                    <a:pt x="997" y="442"/>
                  </a:lnTo>
                  <a:lnTo>
                    <a:pt x="1000" y="500"/>
                  </a:lnTo>
                  <a:lnTo>
                    <a:pt x="997" y="558"/>
                  </a:lnTo>
                  <a:lnTo>
                    <a:pt x="987" y="614"/>
                  </a:lnTo>
                  <a:lnTo>
                    <a:pt x="971" y="668"/>
                  </a:lnTo>
                  <a:lnTo>
                    <a:pt x="949" y="719"/>
                  </a:lnTo>
                  <a:lnTo>
                    <a:pt x="922" y="768"/>
                  </a:lnTo>
                  <a:lnTo>
                    <a:pt x="890" y="813"/>
                  </a:lnTo>
                  <a:lnTo>
                    <a:pt x="853" y="854"/>
                  </a:lnTo>
                  <a:lnTo>
                    <a:pt x="812" y="890"/>
                  </a:lnTo>
                  <a:lnTo>
                    <a:pt x="768" y="922"/>
                  </a:lnTo>
                  <a:lnTo>
                    <a:pt x="720" y="949"/>
                  </a:lnTo>
                  <a:lnTo>
                    <a:pt x="669" y="971"/>
                  </a:lnTo>
                  <a:lnTo>
                    <a:pt x="615" y="986"/>
                  </a:lnTo>
                  <a:lnTo>
                    <a:pt x="558" y="996"/>
                  </a:lnTo>
                  <a:lnTo>
                    <a:pt x="500" y="999"/>
                  </a:lnTo>
                  <a:lnTo>
                    <a:pt x="441" y="996"/>
                  </a:lnTo>
                  <a:lnTo>
                    <a:pt x="385" y="986"/>
                  </a:lnTo>
                  <a:lnTo>
                    <a:pt x="331" y="971"/>
                  </a:lnTo>
                  <a:lnTo>
                    <a:pt x="280" y="949"/>
                  </a:lnTo>
                  <a:lnTo>
                    <a:pt x="232" y="922"/>
                  </a:lnTo>
                  <a:lnTo>
                    <a:pt x="188" y="890"/>
                  </a:lnTo>
                  <a:lnTo>
                    <a:pt x="147" y="854"/>
                  </a:lnTo>
                  <a:lnTo>
                    <a:pt x="110" y="813"/>
                  </a:lnTo>
                  <a:lnTo>
                    <a:pt x="78" y="768"/>
                  </a:lnTo>
                  <a:lnTo>
                    <a:pt x="51" y="719"/>
                  </a:lnTo>
                  <a:lnTo>
                    <a:pt x="29" y="668"/>
                  </a:lnTo>
                  <a:lnTo>
                    <a:pt x="13" y="614"/>
                  </a:lnTo>
                  <a:lnTo>
                    <a:pt x="3" y="558"/>
                  </a:lnTo>
                  <a:lnTo>
                    <a:pt x="0" y="500"/>
                  </a:lnTo>
                  <a:lnTo>
                    <a:pt x="3" y="442"/>
                  </a:lnTo>
                  <a:lnTo>
                    <a:pt x="13" y="386"/>
                  </a:lnTo>
                  <a:lnTo>
                    <a:pt x="29" y="332"/>
                  </a:lnTo>
                  <a:lnTo>
                    <a:pt x="51" y="280"/>
                  </a:lnTo>
                  <a:lnTo>
                    <a:pt x="78" y="232"/>
                  </a:lnTo>
                  <a:lnTo>
                    <a:pt x="110" y="187"/>
                  </a:lnTo>
                  <a:lnTo>
                    <a:pt x="147" y="146"/>
                  </a:lnTo>
                  <a:lnTo>
                    <a:pt x="188" y="110"/>
                  </a:lnTo>
                  <a:lnTo>
                    <a:pt x="232" y="78"/>
                  </a:lnTo>
                  <a:lnTo>
                    <a:pt x="280" y="50"/>
                  </a:lnTo>
                  <a:lnTo>
                    <a:pt x="331" y="29"/>
                  </a:lnTo>
                  <a:lnTo>
                    <a:pt x="385" y="13"/>
                  </a:lnTo>
                  <a:lnTo>
                    <a:pt x="441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16"/>
          <p:cNvGrpSpPr>
            <a:grpSpLocks noChangeAspect="1"/>
          </p:cNvGrpSpPr>
          <p:nvPr/>
        </p:nvGrpSpPr>
        <p:grpSpPr bwMode="auto">
          <a:xfrm>
            <a:off x="5881230" y="3085294"/>
            <a:ext cx="429539" cy="429105"/>
            <a:chOff x="364" y="579"/>
            <a:chExt cx="2966" cy="2963"/>
          </a:xfrm>
          <a:solidFill>
            <a:schemeClr val="bg1"/>
          </a:solidFill>
        </p:grpSpPr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364" y="579"/>
              <a:ext cx="2966" cy="2963"/>
            </a:xfrm>
            <a:custGeom>
              <a:avLst/>
              <a:gdLst>
                <a:gd name="T0" fmla="*/ 208 w 5931"/>
                <a:gd name="T1" fmla="*/ 5324 h 5927"/>
                <a:gd name="T2" fmla="*/ 228 w 5931"/>
                <a:gd name="T3" fmla="*/ 5564 h 5927"/>
                <a:gd name="T4" fmla="*/ 410 w 5931"/>
                <a:gd name="T5" fmla="*/ 5719 h 5927"/>
                <a:gd name="T6" fmla="*/ 650 w 5931"/>
                <a:gd name="T7" fmla="*/ 5701 h 5927"/>
                <a:gd name="T8" fmla="*/ 1737 w 5931"/>
                <a:gd name="T9" fmla="*/ 3880 h 5927"/>
                <a:gd name="T10" fmla="*/ 1533 w 5931"/>
                <a:gd name="T11" fmla="*/ 3955 h 5927"/>
                <a:gd name="T12" fmla="*/ 2051 w 5931"/>
                <a:gd name="T13" fmla="*/ 4193 h 5927"/>
                <a:gd name="T14" fmla="*/ 1959 w 5931"/>
                <a:gd name="T15" fmla="*/ 3972 h 5927"/>
                <a:gd name="T16" fmla="*/ 1737 w 5931"/>
                <a:gd name="T17" fmla="*/ 3880 h 5927"/>
                <a:gd name="T18" fmla="*/ 2123 w 5931"/>
                <a:gd name="T19" fmla="*/ 3867 h 5927"/>
                <a:gd name="T20" fmla="*/ 3888 w 5931"/>
                <a:gd name="T21" fmla="*/ 193 h 5927"/>
                <a:gd name="T22" fmla="*/ 3200 w 5931"/>
                <a:gd name="T23" fmla="*/ 325 h 5927"/>
                <a:gd name="T24" fmla="*/ 2630 w 5931"/>
                <a:gd name="T25" fmla="*/ 687 h 5927"/>
                <a:gd name="T26" fmla="*/ 2226 w 5931"/>
                <a:gd name="T27" fmla="*/ 1230 h 5927"/>
                <a:gd name="T28" fmla="*/ 2043 w 5931"/>
                <a:gd name="T29" fmla="*/ 1897 h 5927"/>
                <a:gd name="T30" fmla="*/ 2123 w 5931"/>
                <a:gd name="T31" fmla="*/ 2599 h 5927"/>
                <a:gd name="T32" fmla="*/ 2444 w 5931"/>
                <a:gd name="T33" fmla="*/ 3198 h 5927"/>
                <a:gd name="T34" fmla="*/ 2955 w 5931"/>
                <a:gd name="T35" fmla="*/ 3640 h 5927"/>
                <a:gd name="T36" fmla="*/ 3603 w 5931"/>
                <a:gd name="T37" fmla="*/ 3871 h 5927"/>
                <a:gd name="T38" fmla="*/ 4312 w 5931"/>
                <a:gd name="T39" fmla="*/ 3844 h 5927"/>
                <a:gd name="T40" fmla="*/ 4937 w 5931"/>
                <a:gd name="T41" fmla="*/ 3566 h 5927"/>
                <a:gd name="T42" fmla="*/ 5413 w 5931"/>
                <a:gd name="T43" fmla="*/ 3090 h 5927"/>
                <a:gd name="T44" fmla="*/ 5691 w 5931"/>
                <a:gd name="T45" fmla="*/ 2466 h 5927"/>
                <a:gd name="T46" fmla="*/ 5718 w 5931"/>
                <a:gd name="T47" fmla="*/ 1757 h 5927"/>
                <a:gd name="T48" fmla="*/ 5487 w 5931"/>
                <a:gd name="T49" fmla="*/ 1109 h 5927"/>
                <a:gd name="T50" fmla="*/ 5045 w 5931"/>
                <a:gd name="T51" fmla="*/ 599 h 5927"/>
                <a:gd name="T52" fmla="*/ 4448 w 5931"/>
                <a:gd name="T53" fmla="*/ 278 h 5927"/>
                <a:gd name="T54" fmla="*/ 3888 w 5931"/>
                <a:gd name="T55" fmla="*/ 0 h 5927"/>
                <a:gd name="T56" fmla="*/ 4615 w 5931"/>
                <a:gd name="T57" fmla="*/ 133 h 5927"/>
                <a:gd name="T58" fmla="*/ 5229 w 5931"/>
                <a:gd name="T59" fmla="*/ 501 h 5927"/>
                <a:gd name="T60" fmla="*/ 5677 w 5931"/>
                <a:gd name="T61" fmla="*/ 1053 h 5927"/>
                <a:gd name="T62" fmla="*/ 5910 w 5931"/>
                <a:gd name="T63" fmla="*/ 1741 h 5927"/>
                <a:gd name="T64" fmla="*/ 5882 w 5931"/>
                <a:gd name="T65" fmla="*/ 2489 h 5927"/>
                <a:gd name="T66" fmla="*/ 5603 w 5931"/>
                <a:gd name="T67" fmla="*/ 3153 h 5927"/>
                <a:gd name="T68" fmla="*/ 5117 w 5931"/>
                <a:gd name="T69" fmla="*/ 3672 h 5927"/>
                <a:gd name="T70" fmla="*/ 4478 w 5931"/>
                <a:gd name="T71" fmla="*/ 3997 h 5927"/>
                <a:gd name="T72" fmla="*/ 3735 w 5931"/>
                <a:gd name="T73" fmla="*/ 4078 h 5927"/>
                <a:gd name="T74" fmla="*/ 3023 w 5931"/>
                <a:gd name="T75" fmla="*/ 3892 h 5927"/>
                <a:gd name="T76" fmla="*/ 2231 w 5931"/>
                <a:gd name="T77" fmla="*/ 4089 h 5927"/>
                <a:gd name="T78" fmla="*/ 2204 w 5931"/>
                <a:gd name="T79" fmla="*/ 4386 h 5927"/>
                <a:gd name="T80" fmla="*/ 814 w 5931"/>
                <a:gd name="T81" fmla="*/ 5822 h 5927"/>
                <a:gd name="T82" fmla="*/ 507 w 5931"/>
                <a:gd name="T83" fmla="*/ 5927 h 5927"/>
                <a:gd name="T84" fmla="*/ 199 w 5931"/>
                <a:gd name="T85" fmla="*/ 5822 h 5927"/>
                <a:gd name="T86" fmla="*/ 18 w 5931"/>
                <a:gd name="T87" fmla="*/ 5553 h 5927"/>
                <a:gd name="T88" fmla="*/ 40 w 5931"/>
                <a:gd name="T89" fmla="*/ 5227 h 5927"/>
                <a:gd name="T90" fmla="*/ 1430 w 5931"/>
                <a:gd name="T91" fmla="*/ 3791 h 5927"/>
                <a:gd name="T92" fmla="*/ 1737 w 5931"/>
                <a:gd name="T93" fmla="*/ 3687 h 5927"/>
                <a:gd name="T94" fmla="*/ 2179 w 5931"/>
                <a:gd name="T95" fmla="*/ 3158 h 5927"/>
                <a:gd name="T96" fmla="*/ 1895 w 5931"/>
                <a:gd name="T97" fmla="*/ 2491 h 5927"/>
                <a:gd name="T98" fmla="*/ 1868 w 5931"/>
                <a:gd name="T99" fmla="*/ 1741 h 5927"/>
                <a:gd name="T100" fmla="*/ 2101 w 5931"/>
                <a:gd name="T101" fmla="*/ 1053 h 5927"/>
                <a:gd name="T102" fmla="*/ 2549 w 5931"/>
                <a:gd name="T103" fmla="*/ 501 h 5927"/>
                <a:gd name="T104" fmla="*/ 3161 w 5931"/>
                <a:gd name="T105" fmla="*/ 133 h 5927"/>
                <a:gd name="T106" fmla="*/ 3888 w 5931"/>
                <a:gd name="T107" fmla="*/ 0 h 5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31" h="5927">
                  <a:moveTo>
                    <a:pt x="1395" y="4091"/>
                  </a:moveTo>
                  <a:lnTo>
                    <a:pt x="285" y="5200"/>
                  </a:lnTo>
                  <a:lnTo>
                    <a:pt x="253" y="5238"/>
                  </a:lnTo>
                  <a:lnTo>
                    <a:pt x="228" y="5279"/>
                  </a:lnTo>
                  <a:lnTo>
                    <a:pt x="208" y="5324"/>
                  </a:lnTo>
                  <a:lnTo>
                    <a:pt x="197" y="5371"/>
                  </a:lnTo>
                  <a:lnTo>
                    <a:pt x="193" y="5422"/>
                  </a:lnTo>
                  <a:lnTo>
                    <a:pt x="197" y="5470"/>
                  </a:lnTo>
                  <a:lnTo>
                    <a:pt x="208" y="5519"/>
                  </a:lnTo>
                  <a:lnTo>
                    <a:pt x="228" y="5564"/>
                  </a:lnTo>
                  <a:lnTo>
                    <a:pt x="253" y="5606"/>
                  </a:lnTo>
                  <a:lnTo>
                    <a:pt x="285" y="5644"/>
                  </a:lnTo>
                  <a:lnTo>
                    <a:pt x="323" y="5676"/>
                  </a:lnTo>
                  <a:lnTo>
                    <a:pt x="365" y="5701"/>
                  </a:lnTo>
                  <a:lnTo>
                    <a:pt x="410" y="5719"/>
                  </a:lnTo>
                  <a:lnTo>
                    <a:pt x="457" y="5732"/>
                  </a:lnTo>
                  <a:lnTo>
                    <a:pt x="507" y="5736"/>
                  </a:lnTo>
                  <a:lnTo>
                    <a:pt x="556" y="5732"/>
                  </a:lnTo>
                  <a:lnTo>
                    <a:pt x="605" y="5719"/>
                  </a:lnTo>
                  <a:lnTo>
                    <a:pt x="650" y="5701"/>
                  </a:lnTo>
                  <a:lnTo>
                    <a:pt x="691" y="5676"/>
                  </a:lnTo>
                  <a:lnTo>
                    <a:pt x="729" y="5644"/>
                  </a:lnTo>
                  <a:lnTo>
                    <a:pt x="1839" y="4533"/>
                  </a:lnTo>
                  <a:lnTo>
                    <a:pt x="1395" y="4091"/>
                  </a:lnTo>
                  <a:close/>
                  <a:moveTo>
                    <a:pt x="1737" y="3880"/>
                  </a:moveTo>
                  <a:lnTo>
                    <a:pt x="1693" y="3881"/>
                  </a:lnTo>
                  <a:lnTo>
                    <a:pt x="1650" y="3890"/>
                  </a:lnTo>
                  <a:lnTo>
                    <a:pt x="1608" y="3907"/>
                  </a:lnTo>
                  <a:lnTo>
                    <a:pt x="1569" y="3928"/>
                  </a:lnTo>
                  <a:lnTo>
                    <a:pt x="1533" y="3955"/>
                  </a:lnTo>
                  <a:lnTo>
                    <a:pt x="1975" y="4397"/>
                  </a:lnTo>
                  <a:lnTo>
                    <a:pt x="2007" y="4352"/>
                  </a:lnTo>
                  <a:lnTo>
                    <a:pt x="2031" y="4302"/>
                  </a:lnTo>
                  <a:lnTo>
                    <a:pt x="2045" y="4249"/>
                  </a:lnTo>
                  <a:lnTo>
                    <a:pt x="2051" y="4193"/>
                  </a:lnTo>
                  <a:lnTo>
                    <a:pt x="2047" y="4143"/>
                  </a:lnTo>
                  <a:lnTo>
                    <a:pt x="2034" y="4096"/>
                  </a:lnTo>
                  <a:lnTo>
                    <a:pt x="2016" y="4051"/>
                  </a:lnTo>
                  <a:lnTo>
                    <a:pt x="1991" y="4010"/>
                  </a:lnTo>
                  <a:lnTo>
                    <a:pt x="1959" y="3972"/>
                  </a:lnTo>
                  <a:lnTo>
                    <a:pt x="1919" y="3937"/>
                  </a:lnTo>
                  <a:lnTo>
                    <a:pt x="1877" y="3912"/>
                  </a:lnTo>
                  <a:lnTo>
                    <a:pt x="1832" y="3894"/>
                  </a:lnTo>
                  <a:lnTo>
                    <a:pt x="1785" y="3883"/>
                  </a:lnTo>
                  <a:lnTo>
                    <a:pt x="1737" y="3880"/>
                  </a:lnTo>
                  <a:close/>
                  <a:moveTo>
                    <a:pt x="2386" y="3423"/>
                  </a:moveTo>
                  <a:lnTo>
                    <a:pt x="2029" y="3780"/>
                  </a:lnTo>
                  <a:lnTo>
                    <a:pt x="2063" y="3806"/>
                  </a:lnTo>
                  <a:lnTo>
                    <a:pt x="2094" y="3835"/>
                  </a:lnTo>
                  <a:lnTo>
                    <a:pt x="2123" y="3867"/>
                  </a:lnTo>
                  <a:lnTo>
                    <a:pt x="2150" y="3899"/>
                  </a:lnTo>
                  <a:lnTo>
                    <a:pt x="2505" y="3544"/>
                  </a:lnTo>
                  <a:lnTo>
                    <a:pt x="2444" y="3485"/>
                  </a:lnTo>
                  <a:lnTo>
                    <a:pt x="2386" y="3423"/>
                  </a:lnTo>
                  <a:close/>
                  <a:moveTo>
                    <a:pt x="3888" y="193"/>
                  </a:moveTo>
                  <a:lnTo>
                    <a:pt x="3744" y="198"/>
                  </a:lnTo>
                  <a:lnTo>
                    <a:pt x="3603" y="215"/>
                  </a:lnTo>
                  <a:lnTo>
                    <a:pt x="3464" y="242"/>
                  </a:lnTo>
                  <a:lnTo>
                    <a:pt x="3330" y="278"/>
                  </a:lnTo>
                  <a:lnTo>
                    <a:pt x="3200" y="325"/>
                  </a:lnTo>
                  <a:lnTo>
                    <a:pt x="3076" y="381"/>
                  </a:lnTo>
                  <a:lnTo>
                    <a:pt x="2955" y="446"/>
                  </a:lnTo>
                  <a:lnTo>
                    <a:pt x="2841" y="518"/>
                  </a:lnTo>
                  <a:lnTo>
                    <a:pt x="2731" y="599"/>
                  </a:lnTo>
                  <a:lnTo>
                    <a:pt x="2630" y="687"/>
                  </a:lnTo>
                  <a:lnTo>
                    <a:pt x="2533" y="783"/>
                  </a:lnTo>
                  <a:lnTo>
                    <a:pt x="2444" y="886"/>
                  </a:lnTo>
                  <a:lnTo>
                    <a:pt x="2365" y="996"/>
                  </a:lnTo>
                  <a:lnTo>
                    <a:pt x="2291" y="1109"/>
                  </a:lnTo>
                  <a:lnTo>
                    <a:pt x="2226" y="1230"/>
                  </a:lnTo>
                  <a:lnTo>
                    <a:pt x="2170" y="1355"/>
                  </a:lnTo>
                  <a:lnTo>
                    <a:pt x="2123" y="1484"/>
                  </a:lnTo>
                  <a:lnTo>
                    <a:pt x="2087" y="1618"/>
                  </a:lnTo>
                  <a:lnTo>
                    <a:pt x="2060" y="1757"/>
                  </a:lnTo>
                  <a:lnTo>
                    <a:pt x="2043" y="1897"/>
                  </a:lnTo>
                  <a:lnTo>
                    <a:pt x="2038" y="2042"/>
                  </a:lnTo>
                  <a:lnTo>
                    <a:pt x="2043" y="2186"/>
                  </a:lnTo>
                  <a:lnTo>
                    <a:pt x="2060" y="2329"/>
                  </a:lnTo>
                  <a:lnTo>
                    <a:pt x="2087" y="2466"/>
                  </a:lnTo>
                  <a:lnTo>
                    <a:pt x="2123" y="2599"/>
                  </a:lnTo>
                  <a:lnTo>
                    <a:pt x="2170" y="2729"/>
                  </a:lnTo>
                  <a:lnTo>
                    <a:pt x="2226" y="2855"/>
                  </a:lnTo>
                  <a:lnTo>
                    <a:pt x="2291" y="2974"/>
                  </a:lnTo>
                  <a:lnTo>
                    <a:pt x="2365" y="3090"/>
                  </a:lnTo>
                  <a:lnTo>
                    <a:pt x="2444" y="3198"/>
                  </a:lnTo>
                  <a:lnTo>
                    <a:pt x="2533" y="3301"/>
                  </a:lnTo>
                  <a:lnTo>
                    <a:pt x="2630" y="3396"/>
                  </a:lnTo>
                  <a:lnTo>
                    <a:pt x="2731" y="3485"/>
                  </a:lnTo>
                  <a:lnTo>
                    <a:pt x="2841" y="3566"/>
                  </a:lnTo>
                  <a:lnTo>
                    <a:pt x="2955" y="3640"/>
                  </a:lnTo>
                  <a:lnTo>
                    <a:pt x="3076" y="3703"/>
                  </a:lnTo>
                  <a:lnTo>
                    <a:pt x="3200" y="3759"/>
                  </a:lnTo>
                  <a:lnTo>
                    <a:pt x="3330" y="3806"/>
                  </a:lnTo>
                  <a:lnTo>
                    <a:pt x="3464" y="3844"/>
                  </a:lnTo>
                  <a:lnTo>
                    <a:pt x="3603" y="3871"/>
                  </a:lnTo>
                  <a:lnTo>
                    <a:pt x="3744" y="3887"/>
                  </a:lnTo>
                  <a:lnTo>
                    <a:pt x="3888" y="3892"/>
                  </a:lnTo>
                  <a:lnTo>
                    <a:pt x="4032" y="3887"/>
                  </a:lnTo>
                  <a:lnTo>
                    <a:pt x="4175" y="3871"/>
                  </a:lnTo>
                  <a:lnTo>
                    <a:pt x="4312" y="3844"/>
                  </a:lnTo>
                  <a:lnTo>
                    <a:pt x="4448" y="3806"/>
                  </a:lnTo>
                  <a:lnTo>
                    <a:pt x="4576" y="3759"/>
                  </a:lnTo>
                  <a:lnTo>
                    <a:pt x="4702" y="3703"/>
                  </a:lnTo>
                  <a:lnTo>
                    <a:pt x="4821" y="3640"/>
                  </a:lnTo>
                  <a:lnTo>
                    <a:pt x="4937" y="3566"/>
                  </a:lnTo>
                  <a:lnTo>
                    <a:pt x="5045" y="3485"/>
                  </a:lnTo>
                  <a:lnTo>
                    <a:pt x="5148" y="3396"/>
                  </a:lnTo>
                  <a:lnTo>
                    <a:pt x="5243" y="3301"/>
                  </a:lnTo>
                  <a:lnTo>
                    <a:pt x="5332" y="3198"/>
                  </a:lnTo>
                  <a:lnTo>
                    <a:pt x="5413" y="3090"/>
                  </a:lnTo>
                  <a:lnTo>
                    <a:pt x="5487" y="2974"/>
                  </a:lnTo>
                  <a:lnTo>
                    <a:pt x="5550" y="2855"/>
                  </a:lnTo>
                  <a:lnTo>
                    <a:pt x="5606" y="2729"/>
                  </a:lnTo>
                  <a:lnTo>
                    <a:pt x="5653" y="2599"/>
                  </a:lnTo>
                  <a:lnTo>
                    <a:pt x="5691" y="2466"/>
                  </a:lnTo>
                  <a:lnTo>
                    <a:pt x="5718" y="2329"/>
                  </a:lnTo>
                  <a:lnTo>
                    <a:pt x="5734" y="2186"/>
                  </a:lnTo>
                  <a:lnTo>
                    <a:pt x="5740" y="2042"/>
                  </a:lnTo>
                  <a:lnTo>
                    <a:pt x="5734" y="1897"/>
                  </a:lnTo>
                  <a:lnTo>
                    <a:pt x="5718" y="1757"/>
                  </a:lnTo>
                  <a:lnTo>
                    <a:pt x="5691" y="1618"/>
                  </a:lnTo>
                  <a:lnTo>
                    <a:pt x="5653" y="1484"/>
                  </a:lnTo>
                  <a:lnTo>
                    <a:pt x="5606" y="1355"/>
                  </a:lnTo>
                  <a:lnTo>
                    <a:pt x="5550" y="1230"/>
                  </a:lnTo>
                  <a:lnTo>
                    <a:pt x="5487" y="1109"/>
                  </a:lnTo>
                  <a:lnTo>
                    <a:pt x="5413" y="996"/>
                  </a:lnTo>
                  <a:lnTo>
                    <a:pt x="5332" y="886"/>
                  </a:lnTo>
                  <a:lnTo>
                    <a:pt x="5243" y="783"/>
                  </a:lnTo>
                  <a:lnTo>
                    <a:pt x="5148" y="687"/>
                  </a:lnTo>
                  <a:lnTo>
                    <a:pt x="5045" y="599"/>
                  </a:lnTo>
                  <a:lnTo>
                    <a:pt x="4937" y="518"/>
                  </a:lnTo>
                  <a:lnTo>
                    <a:pt x="4821" y="446"/>
                  </a:lnTo>
                  <a:lnTo>
                    <a:pt x="4702" y="381"/>
                  </a:lnTo>
                  <a:lnTo>
                    <a:pt x="4576" y="325"/>
                  </a:lnTo>
                  <a:lnTo>
                    <a:pt x="4448" y="278"/>
                  </a:lnTo>
                  <a:lnTo>
                    <a:pt x="4312" y="242"/>
                  </a:lnTo>
                  <a:lnTo>
                    <a:pt x="4175" y="215"/>
                  </a:lnTo>
                  <a:lnTo>
                    <a:pt x="4032" y="198"/>
                  </a:lnTo>
                  <a:lnTo>
                    <a:pt x="3888" y="193"/>
                  </a:lnTo>
                  <a:close/>
                  <a:moveTo>
                    <a:pt x="3888" y="0"/>
                  </a:moveTo>
                  <a:lnTo>
                    <a:pt x="4041" y="5"/>
                  </a:lnTo>
                  <a:lnTo>
                    <a:pt x="4189" y="23"/>
                  </a:lnTo>
                  <a:lnTo>
                    <a:pt x="4336" y="51"/>
                  </a:lnTo>
                  <a:lnTo>
                    <a:pt x="4478" y="87"/>
                  </a:lnTo>
                  <a:lnTo>
                    <a:pt x="4615" y="133"/>
                  </a:lnTo>
                  <a:lnTo>
                    <a:pt x="4749" y="191"/>
                  </a:lnTo>
                  <a:lnTo>
                    <a:pt x="4877" y="256"/>
                  </a:lnTo>
                  <a:lnTo>
                    <a:pt x="5000" y="330"/>
                  </a:lnTo>
                  <a:lnTo>
                    <a:pt x="5117" y="411"/>
                  </a:lnTo>
                  <a:lnTo>
                    <a:pt x="5229" y="501"/>
                  </a:lnTo>
                  <a:lnTo>
                    <a:pt x="5332" y="599"/>
                  </a:lnTo>
                  <a:lnTo>
                    <a:pt x="5429" y="703"/>
                  </a:lnTo>
                  <a:lnTo>
                    <a:pt x="5520" y="813"/>
                  </a:lnTo>
                  <a:lnTo>
                    <a:pt x="5603" y="931"/>
                  </a:lnTo>
                  <a:lnTo>
                    <a:pt x="5677" y="1053"/>
                  </a:lnTo>
                  <a:lnTo>
                    <a:pt x="5742" y="1183"/>
                  </a:lnTo>
                  <a:lnTo>
                    <a:pt x="5798" y="1315"/>
                  </a:lnTo>
                  <a:lnTo>
                    <a:pt x="5845" y="1454"/>
                  </a:lnTo>
                  <a:lnTo>
                    <a:pt x="5882" y="1594"/>
                  </a:lnTo>
                  <a:lnTo>
                    <a:pt x="5910" y="1741"/>
                  </a:lnTo>
                  <a:lnTo>
                    <a:pt x="5926" y="1890"/>
                  </a:lnTo>
                  <a:lnTo>
                    <a:pt x="5931" y="2042"/>
                  </a:lnTo>
                  <a:lnTo>
                    <a:pt x="5926" y="2195"/>
                  </a:lnTo>
                  <a:lnTo>
                    <a:pt x="5910" y="2343"/>
                  </a:lnTo>
                  <a:lnTo>
                    <a:pt x="5882" y="2489"/>
                  </a:lnTo>
                  <a:lnTo>
                    <a:pt x="5845" y="2632"/>
                  </a:lnTo>
                  <a:lnTo>
                    <a:pt x="5798" y="2769"/>
                  </a:lnTo>
                  <a:lnTo>
                    <a:pt x="5742" y="2902"/>
                  </a:lnTo>
                  <a:lnTo>
                    <a:pt x="5677" y="3030"/>
                  </a:lnTo>
                  <a:lnTo>
                    <a:pt x="5603" y="3153"/>
                  </a:lnTo>
                  <a:lnTo>
                    <a:pt x="5520" y="3270"/>
                  </a:lnTo>
                  <a:lnTo>
                    <a:pt x="5429" y="3380"/>
                  </a:lnTo>
                  <a:lnTo>
                    <a:pt x="5332" y="3485"/>
                  </a:lnTo>
                  <a:lnTo>
                    <a:pt x="5229" y="3582"/>
                  </a:lnTo>
                  <a:lnTo>
                    <a:pt x="5117" y="3672"/>
                  </a:lnTo>
                  <a:lnTo>
                    <a:pt x="5000" y="3755"/>
                  </a:lnTo>
                  <a:lnTo>
                    <a:pt x="4877" y="3829"/>
                  </a:lnTo>
                  <a:lnTo>
                    <a:pt x="4749" y="3894"/>
                  </a:lnTo>
                  <a:lnTo>
                    <a:pt x="4615" y="3950"/>
                  </a:lnTo>
                  <a:lnTo>
                    <a:pt x="4478" y="3997"/>
                  </a:lnTo>
                  <a:lnTo>
                    <a:pt x="4336" y="4035"/>
                  </a:lnTo>
                  <a:lnTo>
                    <a:pt x="4189" y="4062"/>
                  </a:lnTo>
                  <a:lnTo>
                    <a:pt x="4041" y="4078"/>
                  </a:lnTo>
                  <a:lnTo>
                    <a:pt x="3888" y="4083"/>
                  </a:lnTo>
                  <a:lnTo>
                    <a:pt x="3735" y="4078"/>
                  </a:lnTo>
                  <a:lnTo>
                    <a:pt x="3585" y="4062"/>
                  </a:lnTo>
                  <a:lnTo>
                    <a:pt x="3439" y="4035"/>
                  </a:lnTo>
                  <a:lnTo>
                    <a:pt x="3296" y="3997"/>
                  </a:lnTo>
                  <a:lnTo>
                    <a:pt x="3157" y="3948"/>
                  </a:lnTo>
                  <a:lnTo>
                    <a:pt x="3023" y="3892"/>
                  </a:lnTo>
                  <a:lnTo>
                    <a:pt x="2895" y="3826"/>
                  </a:lnTo>
                  <a:lnTo>
                    <a:pt x="2771" y="3752"/>
                  </a:lnTo>
                  <a:lnTo>
                    <a:pt x="2653" y="3669"/>
                  </a:lnTo>
                  <a:lnTo>
                    <a:pt x="2240" y="4082"/>
                  </a:lnTo>
                  <a:lnTo>
                    <a:pt x="2231" y="4089"/>
                  </a:lnTo>
                  <a:lnTo>
                    <a:pt x="2240" y="4139"/>
                  </a:lnTo>
                  <a:lnTo>
                    <a:pt x="2242" y="4193"/>
                  </a:lnTo>
                  <a:lnTo>
                    <a:pt x="2238" y="4260"/>
                  </a:lnTo>
                  <a:lnTo>
                    <a:pt x="2226" y="4323"/>
                  </a:lnTo>
                  <a:lnTo>
                    <a:pt x="2204" y="4386"/>
                  </a:lnTo>
                  <a:lnTo>
                    <a:pt x="2175" y="4444"/>
                  </a:lnTo>
                  <a:lnTo>
                    <a:pt x="2139" y="4500"/>
                  </a:lnTo>
                  <a:lnTo>
                    <a:pt x="2094" y="4551"/>
                  </a:lnTo>
                  <a:lnTo>
                    <a:pt x="865" y="5779"/>
                  </a:lnTo>
                  <a:lnTo>
                    <a:pt x="814" y="5822"/>
                  </a:lnTo>
                  <a:lnTo>
                    <a:pt x="760" y="5860"/>
                  </a:lnTo>
                  <a:lnTo>
                    <a:pt x="701" y="5889"/>
                  </a:lnTo>
                  <a:lnTo>
                    <a:pt x="639" y="5911"/>
                  </a:lnTo>
                  <a:lnTo>
                    <a:pt x="574" y="5923"/>
                  </a:lnTo>
                  <a:lnTo>
                    <a:pt x="507" y="5927"/>
                  </a:lnTo>
                  <a:lnTo>
                    <a:pt x="441" y="5923"/>
                  </a:lnTo>
                  <a:lnTo>
                    <a:pt x="376" y="5911"/>
                  </a:lnTo>
                  <a:lnTo>
                    <a:pt x="312" y="5889"/>
                  </a:lnTo>
                  <a:lnTo>
                    <a:pt x="255" y="5860"/>
                  </a:lnTo>
                  <a:lnTo>
                    <a:pt x="199" y="5822"/>
                  </a:lnTo>
                  <a:lnTo>
                    <a:pt x="150" y="5779"/>
                  </a:lnTo>
                  <a:lnTo>
                    <a:pt x="105" y="5728"/>
                  </a:lnTo>
                  <a:lnTo>
                    <a:pt x="69" y="5674"/>
                  </a:lnTo>
                  <a:lnTo>
                    <a:pt x="40" y="5615"/>
                  </a:lnTo>
                  <a:lnTo>
                    <a:pt x="18" y="5553"/>
                  </a:lnTo>
                  <a:lnTo>
                    <a:pt x="6" y="5488"/>
                  </a:lnTo>
                  <a:lnTo>
                    <a:pt x="0" y="5422"/>
                  </a:lnTo>
                  <a:lnTo>
                    <a:pt x="6" y="5355"/>
                  </a:lnTo>
                  <a:lnTo>
                    <a:pt x="18" y="5290"/>
                  </a:lnTo>
                  <a:lnTo>
                    <a:pt x="40" y="5227"/>
                  </a:lnTo>
                  <a:lnTo>
                    <a:pt x="69" y="5169"/>
                  </a:lnTo>
                  <a:lnTo>
                    <a:pt x="105" y="5113"/>
                  </a:lnTo>
                  <a:lnTo>
                    <a:pt x="150" y="5065"/>
                  </a:lnTo>
                  <a:lnTo>
                    <a:pt x="1379" y="3835"/>
                  </a:lnTo>
                  <a:lnTo>
                    <a:pt x="1430" y="3791"/>
                  </a:lnTo>
                  <a:lnTo>
                    <a:pt x="1484" y="3753"/>
                  </a:lnTo>
                  <a:lnTo>
                    <a:pt x="1543" y="3725"/>
                  </a:lnTo>
                  <a:lnTo>
                    <a:pt x="1605" y="3705"/>
                  </a:lnTo>
                  <a:lnTo>
                    <a:pt x="1670" y="3692"/>
                  </a:lnTo>
                  <a:lnTo>
                    <a:pt x="1737" y="3687"/>
                  </a:lnTo>
                  <a:lnTo>
                    <a:pt x="1789" y="3690"/>
                  </a:lnTo>
                  <a:lnTo>
                    <a:pt x="1841" y="3697"/>
                  </a:lnTo>
                  <a:lnTo>
                    <a:pt x="1848" y="3690"/>
                  </a:lnTo>
                  <a:lnTo>
                    <a:pt x="2262" y="3275"/>
                  </a:lnTo>
                  <a:lnTo>
                    <a:pt x="2179" y="3158"/>
                  </a:lnTo>
                  <a:lnTo>
                    <a:pt x="2105" y="3036"/>
                  </a:lnTo>
                  <a:lnTo>
                    <a:pt x="2038" y="2907"/>
                  </a:lnTo>
                  <a:lnTo>
                    <a:pt x="1980" y="2772"/>
                  </a:lnTo>
                  <a:lnTo>
                    <a:pt x="1933" y="2635"/>
                  </a:lnTo>
                  <a:lnTo>
                    <a:pt x="1895" y="2491"/>
                  </a:lnTo>
                  <a:lnTo>
                    <a:pt x="1868" y="2345"/>
                  </a:lnTo>
                  <a:lnTo>
                    <a:pt x="1852" y="2195"/>
                  </a:lnTo>
                  <a:lnTo>
                    <a:pt x="1845" y="2042"/>
                  </a:lnTo>
                  <a:lnTo>
                    <a:pt x="1850" y="1890"/>
                  </a:lnTo>
                  <a:lnTo>
                    <a:pt x="1868" y="1741"/>
                  </a:lnTo>
                  <a:lnTo>
                    <a:pt x="1895" y="1594"/>
                  </a:lnTo>
                  <a:lnTo>
                    <a:pt x="1931" y="1454"/>
                  </a:lnTo>
                  <a:lnTo>
                    <a:pt x="1978" y="1315"/>
                  </a:lnTo>
                  <a:lnTo>
                    <a:pt x="2036" y="1183"/>
                  </a:lnTo>
                  <a:lnTo>
                    <a:pt x="2101" y="1053"/>
                  </a:lnTo>
                  <a:lnTo>
                    <a:pt x="2175" y="931"/>
                  </a:lnTo>
                  <a:lnTo>
                    <a:pt x="2258" y="813"/>
                  </a:lnTo>
                  <a:lnTo>
                    <a:pt x="2347" y="703"/>
                  </a:lnTo>
                  <a:lnTo>
                    <a:pt x="2444" y="599"/>
                  </a:lnTo>
                  <a:lnTo>
                    <a:pt x="2549" y="501"/>
                  </a:lnTo>
                  <a:lnTo>
                    <a:pt x="2661" y="411"/>
                  </a:lnTo>
                  <a:lnTo>
                    <a:pt x="2776" y="330"/>
                  </a:lnTo>
                  <a:lnTo>
                    <a:pt x="2899" y="256"/>
                  </a:lnTo>
                  <a:lnTo>
                    <a:pt x="3029" y="191"/>
                  </a:lnTo>
                  <a:lnTo>
                    <a:pt x="3161" y="133"/>
                  </a:lnTo>
                  <a:lnTo>
                    <a:pt x="3300" y="87"/>
                  </a:lnTo>
                  <a:lnTo>
                    <a:pt x="3440" y="51"/>
                  </a:lnTo>
                  <a:lnTo>
                    <a:pt x="3587" y="23"/>
                  </a:lnTo>
                  <a:lnTo>
                    <a:pt x="3736" y="5"/>
                  </a:lnTo>
                  <a:lnTo>
                    <a:pt x="38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1491" y="783"/>
              <a:ext cx="1634" cy="1633"/>
            </a:xfrm>
            <a:custGeom>
              <a:avLst/>
              <a:gdLst>
                <a:gd name="T0" fmla="*/ 1388 w 3266"/>
                <a:gd name="T1" fmla="*/ 213 h 3265"/>
                <a:gd name="T2" fmla="*/ 1046 w 3266"/>
                <a:gd name="T3" fmla="*/ 318 h 3265"/>
                <a:gd name="T4" fmla="*/ 745 w 3266"/>
                <a:gd name="T5" fmla="*/ 500 h 3265"/>
                <a:gd name="T6" fmla="*/ 500 w 3266"/>
                <a:gd name="T7" fmla="*/ 745 h 3265"/>
                <a:gd name="T8" fmla="*/ 317 w 3266"/>
                <a:gd name="T9" fmla="*/ 1047 h 3265"/>
                <a:gd name="T10" fmla="*/ 214 w 3266"/>
                <a:gd name="T11" fmla="*/ 1387 h 3265"/>
                <a:gd name="T12" fmla="*/ 198 w 3266"/>
                <a:gd name="T13" fmla="*/ 1757 h 3265"/>
                <a:gd name="T14" fmla="*/ 274 w 3266"/>
                <a:gd name="T15" fmla="*/ 2111 h 3265"/>
                <a:gd name="T16" fmla="*/ 431 w 3266"/>
                <a:gd name="T17" fmla="*/ 2426 h 3265"/>
                <a:gd name="T18" fmla="*/ 657 w 3266"/>
                <a:gd name="T19" fmla="*/ 2691 h 3265"/>
                <a:gd name="T20" fmla="*/ 942 w 3266"/>
                <a:gd name="T21" fmla="*/ 2895 h 3265"/>
                <a:gd name="T22" fmla="*/ 1270 w 3266"/>
                <a:gd name="T23" fmla="*/ 3027 h 3265"/>
                <a:gd name="T24" fmla="*/ 1633 w 3266"/>
                <a:gd name="T25" fmla="*/ 3074 h 3265"/>
                <a:gd name="T26" fmla="*/ 1998 w 3266"/>
                <a:gd name="T27" fmla="*/ 3027 h 3265"/>
                <a:gd name="T28" fmla="*/ 2326 w 3266"/>
                <a:gd name="T29" fmla="*/ 2895 h 3265"/>
                <a:gd name="T30" fmla="*/ 2609 w 3266"/>
                <a:gd name="T31" fmla="*/ 2691 h 3265"/>
                <a:gd name="T32" fmla="*/ 2837 w 3266"/>
                <a:gd name="T33" fmla="*/ 2426 h 3265"/>
                <a:gd name="T34" fmla="*/ 2994 w 3266"/>
                <a:gd name="T35" fmla="*/ 2111 h 3265"/>
                <a:gd name="T36" fmla="*/ 3070 w 3266"/>
                <a:gd name="T37" fmla="*/ 1757 h 3265"/>
                <a:gd name="T38" fmla="*/ 3053 w 3266"/>
                <a:gd name="T39" fmla="*/ 1387 h 3265"/>
                <a:gd name="T40" fmla="*/ 2949 w 3266"/>
                <a:gd name="T41" fmla="*/ 1047 h 3265"/>
                <a:gd name="T42" fmla="*/ 2768 w 3266"/>
                <a:gd name="T43" fmla="*/ 745 h 3265"/>
                <a:gd name="T44" fmla="*/ 2521 w 3266"/>
                <a:gd name="T45" fmla="*/ 500 h 3265"/>
                <a:gd name="T46" fmla="*/ 2221 w 3266"/>
                <a:gd name="T47" fmla="*/ 318 h 3265"/>
                <a:gd name="T48" fmla="*/ 1878 w 3266"/>
                <a:gd name="T49" fmla="*/ 213 h 3265"/>
                <a:gd name="T50" fmla="*/ 1633 w 3266"/>
                <a:gd name="T51" fmla="*/ 0 h 3265"/>
                <a:gd name="T52" fmla="*/ 2025 w 3266"/>
                <a:gd name="T53" fmla="*/ 49 h 3265"/>
                <a:gd name="T54" fmla="*/ 2384 w 3266"/>
                <a:gd name="T55" fmla="*/ 184 h 3265"/>
                <a:gd name="T56" fmla="*/ 2696 w 3266"/>
                <a:gd name="T57" fmla="*/ 395 h 3265"/>
                <a:gd name="T58" fmla="*/ 2951 w 3266"/>
                <a:gd name="T59" fmla="*/ 670 h 3265"/>
                <a:gd name="T60" fmla="*/ 3138 w 3266"/>
                <a:gd name="T61" fmla="*/ 998 h 3265"/>
                <a:gd name="T62" fmla="*/ 3245 w 3266"/>
                <a:gd name="T63" fmla="*/ 1369 h 3265"/>
                <a:gd name="T64" fmla="*/ 3261 w 3266"/>
                <a:gd name="T65" fmla="*/ 1766 h 3265"/>
                <a:gd name="T66" fmla="*/ 3183 w 3266"/>
                <a:gd name="T67" fmla="*/ 2149 h 3265"/>
                <a:gd name="T68" fmla="*/ 3021 w 3266"/>
                <a:gd name="T69" fmla="*/ 2493 h 3265"/>
                <a:gd name="T70" fmla="*/ 2788 w 3266"/>
                <a:gd name="T71" fmla="*/ 2787 h 3265"/>
                <a:gd name="T72" fmla="*/ 2494 w 3266"/>
                <a:gd name="T73" fmla="*/ 3020 h 3265"/>
                <a:gd name="T74" fmla="*/ 2149 w 3266"/>
                <a:gd name="T75" fmla="*/ 3182 h 3265"/>
                <a:gd name="T76" fmla="*/ 1767 w 3266"/>
                <a:gd name="T77" fmla="*/ 3260 h 3265"/>
                <a:gd name="T78" fmla="*/ 1369 w 3266"/>
                <a:gd name="T79" fmla="*/ 3243 h 3265"/>
                <a:gd name="T80" fmla="*/ 998 w 3266"/>
                <a:gd name="T81" fmla="*/ 3137 h 3265"/>
                <a:gd name="T82" fmla="*/ 669 w 3266"/>
                <a:gd name="T83" fmla="*/ 2949 h 3265"/>
                <a:gd name="T84" fmla="*/ 395 w 3266"/>
                <a:gd name="T85" fmla="*/ 2695 h 3265"/>
                <a:gd name="T86" fmla="*/ 184 w 3266"/>
                <a:gd name="T87" fmla="*/ 2383 h 3265"/>
                <a:gd name="T88" fmla="*/ 48 w 3266"/>
                <a:gd name="T89" fmla="*/ 2024 h 3265"/>
                <a:gd name="T90" fmla="*/ 0 w 3266"/>
                <a:gd name="T91" fmla="*/ 1633 h 3265"/>
                <a:gd name="T92" fmla="*/ 48 w 3266"/>
                <a:gd name="T93" fmla="*/ 1241 h 3265"/>
                <a:gd name="T94" fmla="*/ 184 w 3266"/>
                <a:gd name="T95" fmla="*/ 884 h 3265"/>
                <a:gd name="T96" fmla="*/ 395 w 3266"/>
                <a:gd name="T97" fmla="*/ 572 h 3265"/>
                <a:gd name="T98" fmla="*/ 669 w 3266"/>
                <a:gd name="T99" fmla="*/ 316 h 3265"/>
                <a:gd name="T100" fmla="*/ 998 w 3266"/>
                <a:gd name="T101" fmla="*/ 130 h 3265"/>
                <a:gd name="T102" fmla="*/ 1369 w 3266"/>
                <a:gd name="T103" fmla="*/ 22 h 3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6" h="3265">
                  <a:moveTo>
                    <a:pt x="1633" y="193"/>
                  </a:moveTo>
                  <a:lnTo>
                    <a:pt x="1510" y="199"/>
                  </a:lnTo>
                  <a:lnTo>
                    <a:pt x="1388" y="213"/>
                  </a:lnTo>
                  <a:lnTo>
                    <a:pt x="1270" y="240"/>
                  </a:lnTo>
                  <a:lnTo>
                    <a:pt x="1156" y="275"/>
                  </a:lnTo>
                  <a:lnTo>
                    <a:pt x="1046" y="318"/>
                  </a:lnTo>
                  <a:lnTo>
                    <a:pt x="942" y="370"/>
                  </a:lnTo>
                  <a:lnTo>
                    <a:pt x="841" y="432"/>
                  </a:lnTo>
                  <a:lnTo>
                    <a:pt x="745" y="500"/>
                  </a:lnTo>
                  <a:lnTo>
                    <a:pt x="657" y="576"/>
                  </a:lnTo>
                  <a:lnTo>
                    <a:pt x="575" y="657"/>
                  </a:lnTo>
                  <a:lnTo>
                    <a:pt x="500" y="745"/>
                  </a:lnTo>
                  <a:lnTo>
                    <a:pt x="431" y="841"/>
                  </a:lnTo>
                  <a:lnTo>
                    <a:pt x="370" y="940"/>
                  </a:lnTo>
                  <a:lnTo>
                    <a:pt x="317" y="1047"/>
                  </a:lnTo>
                  <a:lnTo>
                    <a:pt x="274" y="1157"/>
                  </a:lnTo>
                  <a:lnTo>
                    <a:pt x="240" y="1270"/>
                  </a:lnTo>
                  <a:lnTo>
                    <a:pt x="214" y="1387"/>
                  </a:lnTo>
                  <a:lnTo>
                    <a:pt x="198" y="1508"/>
                  </a:lnTo>
                  <a:lnTo>
                    <a:pt x="193" y="1633"/>
                  </a:lnTo>
                  <a:lnTo>
                    <a:pt x="198" y="1757"/>
                  </a:lnTo>
                  <a:lnTo>
                    <a:pt x="214" y="1878"/>
                  </a:lnTo>
                  <a:lnTo>
                    <a:pt x="240" y="1997"/>
                  </a:lnTo>
                  <a:lnTo>
                    <a:pt x="274" y="2111"/>
                  </a:lnTo>
                  <a:lnTo>
                    <a:pt x="317" y="2221"/>
                  </a:lnTo>
                  <a:lnTo>
                    <a:pt x="370" y="2325"/>
                  </a:lnTo>
                  <a:lnTo>
                    <a:pt x="431" y="2426"/>
                  </a:lnTo>
                  <a:lnTo>
                    <a:pt x="500" y="2520"/>
                  </a:lnTo>
                  <a:lnTo>
                    <a:pt x="575" y="2609"/>
                  </a:lnTo>
                  <a:lnTo>
                    <a:pt x="657" y="2691"/>
                  </a:lnTo>
                  <a:lnTo>
                    <a:pt x="745" y="2767"/>
                  </a:lnTo>
                  <a:lnTo>
                    <a:pt x="841" y="2836"/>
                  </a:lnTo>
                  <a:lnTo>
                    <a:pt x="942" y="2895"/>
                  </a:lnTo>
                  <a:lnTo>
                    <a:pt x="1046" y="2948"/>
                  </a:lnTo>
                  <a:lnTo>
                    <a:pt x="1156" y="2993"/>
                  </a:lnTo>
                  <a:lnTo>
                    <a:pt x="1270" y="3027"/>
                  </a:lnTo>
                  <a:lnTo>
                    <a:pt x="1388" y="3052"/>
                  </a:lnTo>
                  <a:lnTo>
                    <a:pt x="1510" y="3068"/>
                  </a:lnTo>
                  <a:lnTo>
                    <a:pt x="1633" y="3074"/>
                  </a:lnTo>
                  <a:lnTo>
                    <a:pt x="1758" y="3068"/>
                  </a:lnTo>
                  <a:lnTo>
                    <a:pt x="1878" y="3052"/>
                  </a:lnTo>
                  <a:lnTo>
                    <a:pt x="1998" y="3027"/>
                  </a:lnTo>
                  <a:lnTo>
                    <a:pt x="2111" y="2993"/>
                  </a:lnTo>
                  <a:lnTo>
                    <a:pt x="2221" y="2948"/>
                  </a:lnTo>
                  <a:lnTo>
                    <a:pt x="2326" y="2895"/>
                  </a:lnTo>
                  <a:lnTo>
                    <a:pt x="2427" y="2836"/>
                  </a:lnTo>
                  <a:lnTo>
                    <a:pt x="2521" y="2767"/>
                  </a:lnTo>
                  <a:lnTo>
                    <a:pt x="2609" y="2691"/>
                  </a:lnTo>
                  <a:lnTo>
                    <a:pt x="2692" y="2609"/>
                  </a:lnTo>
                  <a:lnTo>
                    <a:pt x="2768" y="2520"/>
                  </a:lnTo>
                  <a:lnTo>
                    <a:pt x="2837" y="2426"/>
                  </a:lnTo>
                  <a:lnTo>
                    <a:pt x="2896" y="2325"/>
                  </a:lnTo>
                  <a:lnTo>
                    <a:pt x="2949" y="2221"/>
                  </a:lnTo>
                  <a:lnTo>
                    <a:pt x="2994" y="2111"/>
                  </a:lnTo>
                  <a:lnTo>
                    <a:pt x="3028" y="1997"/>
                  </a:lnTo>
                  <a:lnTo>
                    <a:pt x="3053" y="1878"/>
                  </a:lnTo>
                  <a:lnTo>
                    <a:pt x="3070" y="1757"/>
                  </a:lnTo>
                  <a:lnTo>
                    <a:pt x="3075" y="1633"/>
                  </a:lnTo>
                  <a:lnTo>
                    <a:pt x="3070" y="1508"/>
                  </a:lnTo>
                  <a:lnTo>
                    <a:pt x="3053" y="1387"/>
                  </a:lnTo>
                  <a:lnTo>
                    <a:pt x="3028" y="1270"/>
                  </a:lnTo>
                  <a:lnTo>
                    <a:pt x="2994" y="1157"/>
                  </a:lnTo>
                  <a:lnTo>
                    <a:pt x="2949" y="1047"/>
                  </a:lnTo>
                  <a:lnTo>
                    <a:pt x="2896" y="940"/>
                  </a:lnTo>
                  <a:lnTo>
                    <a:pt x="2837" y="841"/>
                  </a:lnTo>
                  <a:lnTo>
                    <a:pt x="2768" y="745"/>
                  </a:lnTo>
                  <a:lnTo>
                    <a:pt x="2692" y="657"/>
                  </a:lnTo>
                  <a:lnTo>
                    <a:pt x="2609" y="576"/>
                  </a:lnTo>
                  <a:lnTo>
                    <a:pt x="2521" y="500"/>
                  </a:lnTo>
                  <a:lnTo>
                    <a:pt x="2427" y="432"/>
                  </a:lnTo>
                  <a:lnTo>
                    <a:pt x="2326" y="370"/>
                  </a:lnTo>
                  <a:lnTo>
                    <a:pt x="2221" y="318"/>
                  </a:lnTo>
                  <a:lnTo>
                    <a:pt x="2111" y="275"/>
                  </a:lnTo>
                  <a:lnTo>
                    <a:pt x="1998" y="240"/>
                  </a:lnTo>
                  <a:lnTo>
                    <a:pt x="1878" y="213"/>
                  </a:lnTo>
                  <a:lnTo>
                    <a:pt x="1758" y="199"/>
                  </a:lnTo>
                  <a:lnTo>
                    <a:pt x="1633" y="193"/>
                  </a:lnTo>
                  <a:close/>
                  <a:moveTo>
                    <a:pt x="1633" y="0"/>
                  </a:moveTo>
                  <a:lnTo>
                    <a:pt x="1767" y="6"/>
                  </a:lnTo>
                  <a:lnTo>
                    <a:pt x="1898" y="22"/>
                  </a:lnTo>
                  <a:lnTo>
                    <a:pt x="2025" y="49"/>
                  </a:lnTo>
                  <a:lnTo>
                    <a:pt x="2149" y="85"/>
                  </a:lnTo>
                  <a:lnTo>
                    <a:pt x="2268" y="130"/>
                  </a:lnTo>
                  <a:lnTo>
                    <a:pt x="2384" y="184"/>
                  </a:lnTo>
                  <a:lnTo>
                    <a:pt x="2494" y="246"/>
                  </a:lnTo>
                  <a:lnTo>
                    <a:pt x="2597" y="316"/>
                  </a:lnTo>
                  <a:lnTo>
                    <a:pt x="2696" y="395"/>
                  </a:lnTo>
                  <a:lnTo>
                    <a:pt x="2788" y="480"/>
                  </a:lnTo>
                  <a:lnTo>
                    <a:pt x="2873" y="572"/>
                  </a:lnTo>
                  <a:lnTo>
                    <a:pt x="2951" y="670"/>
                  </a:lnTo>
                  <a:lnTo>
                    <a:pt x="3021" y="774"/>
                  </a:lnTo>
                  <a:lnTo>
                    <a:pt x="3084" y="884"/>
                  </a:lnTo>
                  <a:lnTo>
                    <a:pt x="3138" y="998"/>
                  </a:lnTo>
                  <a:lnTo>
                    <a:pt x="3183" y="1119"/>
                  </a:lnTo>
                  <a:lnTo>
                    <a:pt x="3220" y="1241"/>
                  </a:lnTo>
                  <a:lnTo>
                    <a:pt x="3245" y="1369"/>
                  </a:lnTo>
                  <a:lnTo>
                    <a:pt x="3261" y="1499"/>
                  </a:lnTo>
                  <a:lnTo>
                    <a:pt x="3266" y="1633"/>
                  </a:lnTo>
                  <a:lnTo>
                    <a:pt x="3261" y="1766"/>
                  </a:lnTo>
                  <a:lnTo>
                    <a:pt x="3245" y="1898"/>
                  </a:lnTo>
                  <a:lnTo>
                    <a:pt x="3220" y="2024"/>
                  </a:lnTo>
                  <a:lnTo>
                    <a:pt x="3183" y="2149"/>
                  </a:lnTo>
                  <a:lnTo>
                    <a:pt x="3138" y="2268"/>
                  </a:lnTo>
                  <a:lnTo>
                    <a:pt x="3084" y="2383"/>
                  </a:lnTo>
                  <a:lnTo>
                    <a:pt x="3021" y="2493"/>
                  </a:lnTo>
                  <a:lnTo>
                    <a:pt x="2951" y="2596"/>
                  </a:lnTo>
                  <a:lnTo>
                    <a:pt x="2873" y="2695"/>
                  </a:lnTo>
                  <a:lnTo>
                    <a:pt x="2788" y="2787"/>
                  </a:lnTo>
                  <a:lnTo>
                    <a:pt x="2696" y="2872"/>
                  </a:lnTo>
                  <a:lnTo>
                    <a:pt x="2597" y="2949"/>
                  </a:lnTo>
                  <a:lnTo>
                    <a:pt x="2494" y="3020"/>
                  </a:lnTo>
                  <a:lnTo>
                    <a:pt x="2384" y="3083"/>
                  </a:lnTo>
                  <a:lnTo>
                    <a:pt x="2268" y="3137"/>
                  </a:lnTo>
                  <a:lnTo>
                    <a:pt x="2149" y="3182"/>
                  </a:lnTo>
                  <a:lnTo>
                    <a:pt x="2025" y="3218"/>
                  </a:lnTo>
                  <a:lnTo>
                    <a:pt x="1898" y="3243"/>
                  </a:lnTo>
                  <a:lnTo>
                    <a:pt x="1767" y="3260"/>
                  </a:lnTo>
                  <a:lnTo>
                    <a:pt x="1633" y="3265"/>
                  </a:lnTo>
                  <a:lnTo>
                    <a:pt x="1499" y="3260"/>
                  </a:lnTo>
                  <a:lnTo>
                    <a:pt x="1369" y="3243"/>
                  </a:lnTo>
                  <a:lnTo>
                    <a:pt x="1241" y="3218"/>
                  </a:lnTo>
                  <a:lnTo>
                    <a:pt x="1119" y="3182"/>
                  </a:lnTo>
                  <a:lnTo>
                    <a:pt x="998" y="3137"/>
                  </a:lnTo>
                  <a:lnTo>
                    <a:pt x="884" y="3083"/>
                  </a:lnTo>
                  <a:lnTo>
                    <a:pt x="774" y="3020"/>
                  </a:lnTo>
                  <a:lnTo>
                    <a:pt x="669" y="2949"/>
                  </a:lnTo>
                  <a:lnTo>
                    <a:pt x="572" y="2872"/>
                  </a:lnTo>
                  <a:lnTo>
                    <a:pt x="480" y="2787"/>
                  </a:lnTo>
                  <a:lnTo>
                    <a:pt x="395" y="2695"/>
                  </a:lnTo>
                  <a:lnTo>
                    <a:pt x="315" y="2596"/>
                  </a:lnTo>
                  <a:lnTo>
                    <a:pt x="245" y="2493"/>
                  </a:lnTo>
                  <a:lnTo>
                    <a:pt x="184" y="2383"/>
                  </a:lnTo>
                  <a:lnTo>
                    <a:pt x="129" y="2268"/>
                  </a:lnTo>
                  <a:lnTo>
                    <a:pt x="84" y="2149"/>
                  </a:lnTo>
                  <a:lnTo>
                    <a:pt x="48" y="2024"/>
                  </a:lnTo>
                  <a:lnTo>
                    <a:pt x="21" y="1898"/>
                  </a:lnTo>
                  <a:lnTo>
                    <a:pt x="5" y="1766"/>
                  </a:lnTo>
                  <a:lnTo>
                    <a:pt x="0" y="1633"/>
                  </a:lnTo>
                  <a:lnTo>
                    <a:pt x="5" y="1499"/>
                  </a:lnTo>
                  <a:lnTo>
                    <a:pt x="21" y="1369"/>
                  </a:lnTo>
                  <a:lnTo>
                    <a:pt x="48" y="1241"/>
                  </a:lnTo>
                  <a:lnTo>
                    <a:pt x="84" y="1119"/>
                  </a:lnTo>
                  <a:lnTo>
                    <a:pt x="129" y="998"/>
                  </a:lnTo>
                  <a:lnTo>
                    <a:pt x="184" y="884"/>
                  </a:lnTo>
                  <a:lnTo>
                    <a:pt x="245" y="774"/>
                  </a:lnTo>
                  <a:lnTo>
                    <a:pt x="315" y="670"/>
                  </a:lnTo>
                  <a:lnTo>
                    <a:pt x="395" y="572"/>
                  </a:lnTo>
                  <a:lnTo>
                    <a:pt x="480" y="480"/>
                  </a:lnTo>
                  <a:lnTo>
                    <a:pt x="572" y="395"/>
                  </a:lnTo>
                  <a:lnTo>
                    <a:pt x="669" y="316"/>
                  </a:lnTo>
                  <a:lnTo>
                    <a:pt x="774" y="246"/>
                  </a:lnTo>
                  <a:lnTo>
                    <a:pt x="884" y="184"/>
                  </a:lnTo>
                  <a:lnTo>
                    <a:pt x="998" y="130"/>
                  </a:lnTo>
                  <a:lnTo>
                    <a:pt x="1119" y="85"/>
                  </a:lnTo>
                  <a:lnTo>
                    <a:pt x="1241" y="49"/>
                  </a:lnTo>
                  <a:lnTo>
                    <a:pt x="1369" y="22"/>
                  </a:lnTo>
                  <a:lnTo>
                    <a:pt x="1499" y="6"/>
                  </a:lnTo>
                  <a:lnTo>
                    <a:pt x="1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568" y="1079"/>
              <a:ext cx="352" cy="927"/>
            </a:xfrm>
            <a:custGeom>
              <a:avLst/>
              <a:gdLst>
                <a:gd name="T0" fmla="*/ 99 w 704"/>
                <a:gd name="T1" fmla="*/ 0 h 1854"/>
                <a:gd name="T2" fmla="*/ 124 w 704"/>
                <a:gd name="T3" fmla="*/ 5 h 1854"/>
                <a:gd name="T4" fmla="*/ 148 w 704"/>
                <a:gd name="T5" fmla="*/ 16 h 1854"/>
                <a:gd name="T6" fmla="*/ 233 w 704"/>
                <a:gd name="T7" fmla="*/ 76 h 1854"/>
                <a:gd name="T8" fmla="*/ 310 w 704"/>
                <a:gd name="T9" fmla="*/ 143 h 1854"/>
                <a:gd name="T10" fmla="*/ 381 w 704"/>
                <a:gd name="T11" fmla="*/ 215 h 1854"/>
                <a:gd name="T12" fmla="*/ 447 w 704"/>
                <a:gd name="T13" fmla="*/ 290 h 1854"/>
                <a:gd name="T14" fmla="*/ 505 w 704"/>
                <a:gd name="T15" fmla="*/ 372 h 1854"/>
                <a:gd name="T16" fmla="*/ 556 w 704"/>
                <a:gd name="T17" fmla="*/ 458 h 1854"/>
                <a:gd name="T18" fmla="*/ 601 w 704"/>
                <a:gd name="T19" fmla="*/ 548 h 1854"/>
                <a:gd name="T20" fmla="*/ 637 w 704"/>
                <a:gd name="T21" fmla="*/ 642 h 1854"/>
                <a:gd name="T22" fmla="*/ 666 w 704"/>
                <a:gd name="T23" fmla="*/ 738 h 1854"/>
                <a:gd name="T24" fmla="*/ 687 w 704"/>
                <a:gd name="T25" fmla="*/ 837 h 1854"/>
                <a:gd name="T26" fmla="*/ 700 w 704"/>
                <a:gd name="T27" fmla="*/ 938 h 1854"/>
                <a:gd name="T28" fmla="*/ 704 w 704"/>
                <a:gd name="T29" fmla="*/ 1041 h 1854"/>
                <a:gd name="T30" fmla="*/ 698 w 704"/>
                <a:gd name="T31" fmla="*/ 1147 h 1854"/>
                <a:gd name="T32" fmla="*/ 686 w 704"/>
                <a:gd name="T33" fmla="*/ 1252 h 1854"/>
                <a:gd name="T34" fmla="*/ 662 w 704"/>
                <a:gd name="T35" fmla="*/ 1355 h 1854"/>
                <a:gd name="T36" fmla="*/ 632 w 704"/>
                <a:gd name="T37" fmla="*/ 1454 h 1854"/>
                <a:gd name="T38" fmla="*/ 592 w 704"/>
                <a:gd name="T39" fmla="*/ 1551 h 1854"/>
                <a:gd name="T40" fmla="*/ 543 w 704"/>
                <a:gd name="T41" fmla="*/ 1645 h 1854"/>
                <a:gd name="T42" fmla="*/ 487 w 704"/>
                <a:gd name="T43" fmla="*/ 1735 h 1854"/>
                <a:gd name="T44" fmla="*/ 424 w 704"/>
                <a:gd name="T45" fmla="*/ 1820 h 1854"/>
                <a:gd name="T46" fmla="*/ 402 w 704"/>
                <a:gd name="T47" fmla="*/ 1838 h 1854"/>
                <a:gd name="T48" fmla="*/ 377 w 704"/>
                <a:gd name="T49" fmla="*/ 1851 h 1854"/>
                <a:gd name="T50" fmla="*/ 350 w 704"/>
                <a:gd name="T51" fmla="*/ 1854 h 1854"/>
                <a:gd name="T52" fmla="*/ 328 w 704"/>
                <a:gd name="T53" fmla="*/ 1852 h 1854"/>
                <a:gd name="T54" fmla="*/ 308 w 704"/>
                <a:gd name="T55" fmla="*/ 1845 h 1854"/>
                <a:gd name="T56" fmla="*/ 289 w 704"/>
                <a:gd name="T57" fmla="*/ 1833 h 1854"/>
                <a:gd name="T58" fmla="*/ 271 w 704"/>
                <a:gd name="T59" fmla="*/ 1813 h 1854"/>
                <a:gd name="T60" fmla="*/ 260 w 704"/>
                <a:gd name="T61" fmla="*/ 1791 h 1854"/>
                <a:gd name="T62" fmla="*/ 254 w 704"/>
                <a:gd name="T63" fmla="*/ 1768 h 1854"/>
                <a:gd name="T64" fmla="*/ 256 w 704"/>
                <a:gd name="T65" fmla="*/ 1742 h 1854"/>
                <a:gd name="T66" fmla="*/ 262 w 704"/>
                <a:gd name="T67" fmla="*/ 1719 h 1854"/>
                <a:gd name="T68" fmla="*/ 276 w 704"/>
                <a:gd name="T69" fmla="*/ 1697 h 1854"/>
                <a:gd name="T70" fmla="*/ 337 w 704"/>
                <a:gd name="T71" fmla="*/ 1616 h 1854"/>
                <a:gd name="T72" fmla="*/ 390 w 704"/>
                <a:gd name="T73" fmla="*/ 1528 h 1854"/>
                <a:gd name="T74" fmla="*/ 433 w 704"/>
                <a:gd name="T75" fmla="*/ 1438 h 1854"/>
                <a:gd name="T76" fmla="*/ 467 w 704"/>
                <a:gd name="T77" fmla="*/ 1342 h 1854"/>
                <a:gd name="T78" fmla="*/ 491 w 704"/>
                <a:gd name="T79" fmla="*/ 1243 h 1854"/>
                <a:gd name="T80" fmla="*/ 507 w 704"/>
                <a:gd name="T81" fmla="*/ 1144 h 1854"/>
                <a:gd name="T82" fmla="*/ 512 w 704"/>
                <a:gd name="T83" fmla="*/ 1041 h 1854"/>
                <a:gd name="T84" fmla="*/ 507 w 704"/>
                <a:gd name="T85" fmla="*/ 947 h 1854"/>
                <a:gd name="T86" fmla="*/ 494 w 704"/>
                <a:gd name="T87" fmla="*/ 853 h 1854"/>
                <a:gd name="T88" fmla="*/ 475 w 704"/>
                <a:gd name="T89" fmla="*/ 763 h 1854"/>
                <a:gd name="T90" fmla="*/ 446 w 704"/>
                <a:gd name="T91" fmla="*/ 675 h 1854"/>
                <a:gd name="T92" fmla="*/ 408 w 704"/>
                <a:gd name="T93" fmla="*/ 592 h 1854"/>
                <a:gd name="T94" fmla="*/ 364 w 704"/>
                <a:gd name="T95" fmla="*/ 510 h 1854"/>
                <a:gd name="T96" fmla="*/ 314 w 704"/>
                <a:gd name="T97" fmla="*/ 433 h 1854"/>
                <a:gd name="T98" fmla="*/ 256 w 704"/>
                <a:gd name="T99" fmla="*/ 361 h 1854"/>
                <a:gd name="T100" fmla="*/ 191 w 704"/>
                <a:gd name="T101" fmla="*/ 294 h 1854"/>
                <a:gd name="T102" fmla="*/ 119 w 704"/>
                <a:gd name="T103" fmla="*/ 233 h 1854"/>
                <a:gd name="T104" fmla="*/ 43 w 704"/>
                <a:gd name="T105" fmla="*/ 177 h 1854"/>
                <a:gd name="T106" fmla="*/ 23 w 704"/>
                <a:gd name="T107" fmla="*/ 161 h 1854"/>
                <a:gd name="T108" fmla="*/ 9 w 704"/>
                <a:gd name="T109" fmla="*/ 139 h 1854"/>
                <a:gd name="T110" fmla="*/ 2 w 704"/>
                <a:gd name="T111" fmla="*/ 117 h 1854"/>
                <a:gd name="T112" fmla="*/ 0 w 704"/>
                <a:gd name="T113" fmla="*/ 92 h 1854"/>
                <a:gd name="T114" fmla="*/ 3 w 704"/>
                <a:gd name="T115" fmla="*/ 67 h 1854"/>
                <a:gd name="T116" fmla="*/ 14 w 704"/>
                <a:gd name="T117" fmla="*/ 45 h 1854"/>
                <a:gd name="T118" fmla="*/ 32 w 704"/>
                <a:gd name="T119" fmla="*/ 25 h 1854"/>
                <a:gd name="T120" fmla="*/ 52 w 704"/>
                <a:gd name="T121" fmla="*/ 11 h 1854"/>
                <a:gd name="T122" fmla="*/ 76 w 704"/>
                <a:gd name="T123" fmla="*/ 4 h 1854"/>
                <a:gd name="T124" fmla="*/ 99 w 704"/>
                <a:gd name="T125" fmla="*/ 0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4" h="1854">
                  <a:moveTo>
                    <a:pt x="99" y="0"/>
                  </a:moveTo>
                  <a:lnTo>
                    <a:pt x="124" y="5"/>
                  </a:lnTo>
                  <a:lnTo>
                    <a:pt x="148" y="16"/>
                  </a:lnTo>
                  <a:lnTo>
                    <a:pt x="233" y="76"/>
                  </a:lnTo>
                  <a:lnTo>
                    <a:pt x="310" y="143"/>
                  </a:lnTo>
                  <a:lnTo>
                    <a:pt x="381" y="215"/>
                  </a:lnTo>
                  <a:lnTo>
                    <a:pt x="447" y="290"/>
                  </a:lnTo>
                  <a:lnTo>
                    <a:pt x="505" y="372"/>
                  </a:lnTo>
                  <a:lnTo>
                    <a:pt x="556" y="458"/>
                  </a:lnTo>
                  <a:lnTo>
                    <a:pt x="601" y="548"/>
                  </a:lnTo>
                  <a:lnTo>
                    <a:pt x="637" y="642"/>
                  </a:lnTo>
                  <a:lnTo>
                    <a:pt x="666" y="738"/>
                  </a:lnTo>
                  <a:lnTo>
                    <a:pt x="687" y="837"/>
                  </a:lnTo>
                  <a:lnTo>
                    <a:pt x="700" y="938"/>
                  </a:lnTo>
                  <a:lnTo>
                    <a:pt x="704" y="1041"/>
                  </a:lnTo>
                  <a:lnTo>
                    <a:pt x="698" y="1147"/>
                  </a:lnTo>
                  <a:lnTo>
                    <a:pt x="686" y="1252"/>
                  </a:lnTo>
                  <a:lnTo>
                    <a:pt x="662" y="1355"/>
                  </a:lnTo>
                  <a:lnTo>
                    <a:pt x="632" y="1454"/>
                  </a:lnTo>
                  <a:lnTo>
                    <a:pt x="592" y="1551"/>
                  </a:lnTo>
                  <a:lnTo>
                    <a:pt x="543" y="1645"/>
                  </a:lnTo>
                  <a:lnTo>
                    <a:pt x="487" y="1735"/>
                  </a:lnTo>
                  <a:lnTo>
                    <a:pt x="424" y="1820"/>
                  </a:lnTo>
                  <a:lnTo>
                    <a:pt x="402" y="1838"/>
                  </a:lnTo>
                  <a:lnTo>
                    <a:pt x="377" y="1851"/>
                  </a:lnTo>
                  <a:lnTo>
                    <a:pt x="350" y="1854"/>
                  </a:lnTo>
                  <a:lnTo>
                    <a:pt x="328" y="1852"/>
                  </a:lnTo>
                  <a:lnTo>
                    <a:pt x="308" y="1845"/>
                  </a:lnTo>
                  <a:lnTo>
                    <a:pt x="289" y="1833"/>
                  </a:lnTo>
                  <a:lnTo>
                    <a:pt x="271" y="1813"/>
                  </a:lnTo>
                  <a:lnTo>
                    <a:pt x="260" y="1791"/>
                  </a:lnTo>
                  <a:lnTo>
                    <a:pt x="254" y="1768"/>
                  </a:lnTo>
                  <a:lnTo>
                    <a:pt x="256" y="1742"/>
                  </a:lnTo>
                  <a:lnTo>
                    <a:pt x="262" y="1719"/>
                  </a:lnTo>
                  <a:lnTo>
                    <a:pt x="276" y="1697"/>
                  </a:lnTo>
                  <a:lnTo>
                    <a:pt x="337" y="1616"/>
                  </a:lnTo>
                  <a:lnTo>
                    <a:pt x="390" y="1528"/>
                  </a:lnTo>
                  <a:lnTo>
                    <a:pt x="433" y="1438"/>
                  </a:lnTo>
                  <a:lnTo>
                    <a:pt x="467" y="1342"/>
                  </a:lnTo>
                  <a:lnTo>
                    <a:pt x="491" y="1243"/>
                  </a:lnTo>
                  <a:lnTo>
                    <a:pt x="507" y="1144"/>
                  </a:lnTo>
                  <a:lnTo>
                    <a:pt x="512" y="1041"/>
                  </a:lnTo>
                  <a:lnTo>
                    <a:pt x="507" y="947"/>
                  </a:lnTo>
                  <a:lnTo>
                    <a:pt x="494" y="853"/>
                  </a:lnTo>
                  <a:lnTo>
                    <a:pt x="475" y="763"/>
                  </a:lnTo>
                  <a:lnTo>
                    <a:pt x="446" y="675"/>
                  </a:lnTo>
                  <a:lnTo>
                    <a:pt x="408" y="592"/>
                  </a:lnTo>
                  <a:lnTo>
                    <a:pt x="364" y="510"/>
                  </a:lnTo>
                  <a:lnTo>
                    <a:pt x="314" y="433"/>
                  </a:lnTo>
                  <a:lnTo>
                    <a:pt x="256" y="361"/>
                  </a:lnTo>
                  <a:lnTo>
                    <a:pt x="191" y="294"/>
                  </a:lnTo>
                  <a:lnTo>
                    <a:pt x="119" y="233"/>
                  </a:lnTo>
                  <a:lnTo>
                    <a:pt x="43" y="177"/>
                  </a:lnTo>
                  <a:lnTo>
                    <a:pt x="23" y="161"/>
                  </a:lnTo>
                  <a:lnTo>
                    <a:pt x="9" y="139"/>
                  </a:lnTo>
                  <a:lnTo>
                    <a:pt x="2" y="117"/>
                  </a:lnTo>
                  <a:lnTo>
                    <a:pt x="0" y="92"/>
                  </a:lnTo>
                  <a:lnTo>
                    <a:pt x="3" y="67"/>
                  </a:lnTo>
                  <a:lnTo>
                    <a:pt x="14" y="45"/>
                  </a:lnTo>
                  <a:lnTo>
                    <a:pt x="32" y="25"/>
                  </a:lnTo>
                  <a:lnTo>
                    <a:pt x="52" y="11"/>
                  </a:lnTo>
                  <a:lnTo>
                    <a:pt x="76" y="4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2260" y="989"/>
              <a:ext cx="199" cy="104"/>
            </a:xfrm>
            <a:custGeom>
              <a:avLst/>
              <a:gdLst>
                <a:gd name="T0" fmla="*/ 96 w 397"/>
                <a:gd name="T1" fmla="*/ 0 h 209"/>
                <a:gd name="T2" fmla="*/ 208 w 397"/>
                <a:gd name="T3" fmla="*/ 3 h 209"/>
                <a:gd name="T4" fmla="*/ 318 w 397"/>
                <a:gd name="T5" fmla="*/ 20 h 209"/>
                <a:gd name="T6" fmla="*/ 349 w 397"/>
                <a:gd name="T7" fmla="*/ 29 h 209"/>
                <a:gd name="T8" fmla="*/ 372 w 397"/>
                <a:gd name="T9" fmla="*/ 47 h 209"/>
                <a:gd name="T10" fmla="*/ 388 w 397"/>
                <a:gd name="T11" fmla="*/ 72 h 209"/>
                <a:gd name="T12" fmla="*/ 397 w 397"/>
                <a:gd name="T13" fmla="*/ 101 h 209"/>
                <a:gd name="T14" fmla="*/ 396 w 397"/>
                <a:gd name="T15" fmla="*/ 131 h 209"/>
                <a:gd name="T16" fmla="*/ 387 w 397"/>
                <a:gd name="T17" fmla="*/ 157 h 209"/>
                <a:gd name="T18" fmla="*/ 372 w 397"/>
                <a:gd name="T19" fmla="*/ 178 h 209"/>
                <a:gd name="T20" fmla="*/ 352 w 397"/>
                <a:gd name="T21" fmla="*/ 194 h 209"/>
                <a:gd name="T22" fmla="*/ 329 w 397"/>
                <a:gd name="T23" fmla="*/ 205 h 209"/>
                <a:gd name="T24" fmla="*/ 302 w 397"/>
                <a:gd name="T25" fmla="*/ 209 h 209"/>
                <a:gd name="T26" fmla="*/ 284 w 397"/>
                <a:gd name="T27" fmla="*/ 207 h 209"/>
                <a:gd name="T28" fmla="*/ 192 w 397"/>
                <a:gd name="T29" fmla="*/ 194 h 209"/>
                <a:gd name="T30" fmla="*/ 96 w 397"/>
                <a:gd name="T31" fmla="*/ 191 h 209"/>
                <a:gd name="T32" fmla="*/ 65 w 397"/>
                <a:gd name="T33" fmla="*/ 185 h 209"/>
                <a:gd name="T34" fmla="*/ 40 w 397"/>
                <a:gd name="T35" fmla="*/ 173 h 209"/>
                <a:gd name="T36" fmla="*/ 18 w 397"/>
                <a:gd name="T37" fmla="*/ 151 h 209"/>
                <a:gd name="T38" fmla="*/ 6 w 397"/>
                <a:gd name="T39" fmla="*/ 126 h 209"/>
                <a:gd name="T40" fmla="*/ 0 w 397"/>
                <a:gd name="T41" fmla="*/ 95 h 209"/>
                <a:gd name="T42" fmla="*/ 6 w 397"/>
                <a:gd name="T43" fmla="*/ 65 h 209"/>
                <a:gd name="T44" fmla="*/ 18 w 397"/>
                <a:gd name="T45" fmla="*/ 38 h 209"/>
                <a:gd name="T46" fmla="*/ 40 w 397"/>
                <a:gd name="T47" fmla="*/ 18 h 209"/>
                <a:gd name="T48" fmla="*/ 65 w 397"/>
                <a:gd name="T49" fmla="*/ 3 h 209"/>
                <a:gd name="T50" fmla="*/ 96 w 397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7" h="209">
                  <a:moveTo>
                    <a:pt x="96" y="0"/>
                  </a:moveTo>
                  <a:lnTo>
                    <a:pt x="208" y="3"/>
                  </a:lnTo>
                  <a:lnTo>
                    <a:pt x="318" y="20"/>
                  </a:lnTo>
                  <a:lnTo>
                    <a:pt x="349" y="29"/>
                  </a:lnTo>
                  <a:lnTo>
                    <a:pt x="372" y="47"/>
                  </a:lnTo>
                  <a:lnTo>
                    <a:pt x="388" y="72"/>
                  </a:lnTo>
                  <a:lnTo>
                    <a:pt x="397" y="101"/>
                  </a:lnTo>
                  <a:lnTo>
                    <a:pt x="396" y="131"/>
                  </a:lnTo>
                  <a:lnTo>
                    <a:pt x="387" y="157"/>
                  </a:lnTo>
                  <a:lnTo>
                    <a:pt x="372" y="178"/>
                  </a:lnTo>
                  <a:lnTo>
                    <a:pt x="352" y="194"/>
                  </a:lnTo>
                  <a:lnTo>
                    <a:pt x="329" y="205"/>
                  </a:lnTo>
                  <a:lnTo>
                    <a:pt x="302" y="209"/>
                  </a:lnTo>
                  <a:lnTo>
                    <a:pt x="284" y="207"/>
                  </a:lnTo>
                  <a:lnTo>
                    <a:pt x="192" y="194"/>
                  </a:lnTo>
                  <a:lnTo>
                    <a:pt x="96" y="191"/>
                  </a:lnTo>
                  <a:lnTo>
                    <a:pt x="65" y="185"/>
                  </a:lnTo>
                  <a:lnTo>
                    <a:pt x="40" y="173"/>
                  </a:lnTo>
                  <a:lnTo>
                    <a:pt x="18" y="151"/>
                  </a:lnTo>
                  <a:lnTo>
                    <a:pt x="6" y="126"/>
                  </a:lnTo>
                  <a:lnTo>
                    <a:pt x="0" y="95"/>
                  </a:lnTo>
                  <a:lnTo>
                    <a:pt x="6" y="65"/>
                  </a:lnTo>
                  <a:lnTo>
                    <a:pt x="18" y="38"/>
                  </a:lnTo>
                  <a:lnTo>
                    <a:pt x="40" y="18"/>
                  </a:lnTo>
                  <a:lnTo>
                    <a:pt x="65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24"/>
          <p:cNvGrpSpPr>
            <a:grpSpLocks noChangeAspect="1"/>
          </p:cNvGrpSpPr>
          <p:nvPr/>
        </p:nvGrpSpPr>
        <p:grpSpPr bwMode="auto">
          <a:xfrm>
            <a:off x="5839619" y="1330446"/>
            <a:ext cx="512763" cy="573088"/>
            <a:chOff x="881" y="2333"/>
            <a:chExt cx="323" cy="361"/>
          </a:xfrm>
          <a:solidFill>
            <a:schemeClr val="bg1"/>
          </a:solidFill>
        </p:grpSpPr>
        <p:sp>
          <p:nvSpPr>
            <p:cNvPr id="37" name="Freeform 26"/>
            <p:cNvSpPr>
              <a:spLocks noEditPoints="1"/>
            </p:cNvSpPr>
            <p:nvPr/>
          </p:nvSpPr>
          <p:spPr bwMode="auto">
            <a:xfrm>
              <a:off x="1000" y="2470"/>
              <a:ext cx="86" cy="87"/>
            </a:xfrm>
            <a:custGeom>
              <a:avLst/>
              <a:gdLst>
                <a:gd name="T0" fmla="*/ 387 w 867"/>
                <a:gd name="T1" fmla="*/ 121 h 867"/>
                <a:gd name="T2" fmla="*/ 300 w 867"/>
                <a:gd name="T3" fmla="*/ 148 h 867"/>
                <a:gd name="T4" fmla="*/ 227 w 867"/>
                <a:gd name="T5" fmla="*/ 195 h 867"/>
                <a:gd name="T6" fmla="*/ 168 w 867"/>
                <a:gd name="T7" fmla="*/ 262 h 867"/>
                <a:gd name="T8" fmla="*/ 131 w 867"/>
                <a:gd name="T9" fmla="*/ 343 h 867"/>
                <a:gd name="T10" fmla="*/ 118 w 867"/>
                <a:gd name="T11" fmla="*/ 434 h 867"/>
                <a:gd name="T12" fmla="*/ 131 w 867"/>
                <a:gd name="T13" fmla="*/ 525 h 867"/>
                <a:gd name="T14" fmla="*/ 168 w 867"/>
                <a:gd name="T15" fmla="*/ 607 h 867"/>
                <a:gd name="T16" fmla="*/ 227 w 867"/>
                <a:gd name="T17" fmla="*/ 673 h 867"/>
                <a:gd name="T18" fmla="*/ 300 w 867"/>
                <a:gd name="T19" fmla="*/ 721 h 867"/>
                <a:gd name="T20" fmla="*/ 387 w 867"/>
                <a:gd name="T21" fmla="*/ 747 h 867"/>
                <a:gd name="T22" fmla="*/ 480 w 867"/>
                <a:gd name="T23" fmla="*/ 747 h 867"/>
                <a:gd name="T24" fmla="*/ 567 w 867"/>
                <a:gd name="T25" fmla="*/ 721 h 867"/>
                <a:gd name="T26" fmla="*/ 640 w 867"/>
                <a:gd name="T27" fmla="*/ 673 h 867"/>
                <a:gd name="T28" fmla="*/ 699 w 867"/>
                <a:gd name="T29" fmla="*/ 607 h 867"/>
                <a:gd name="T30" fmla="*/ 736 w 867"/>
                <a:gd name="T31" fmla="*/ 525 h 867"/>
                <a:gd name="T32" fmla="*/ 749 w 867"/>
                <a:gd name="T33" fmla="*/ 434 h 867"/>
                <a:gd name="T34" fmla="*/ 736 w 867"/>
                <a:gd name="T35" fmla="*/ 343 h 867"/>
                <a:gd name="T36" fmla="*/ 699 w 867"/>
                <a:gd name="T37" fmla="*/ 262 h 867"/>
                <a:gd name="T38" fmla="*/ 640 w 867"/>
                <a:gd name="T39" fmla="*/ 195 h 867"/>
                <a:gd name="T40" fmla="*/ 567 w 867"/>
                <a:gd name="T41" fmla="*/ 148 h 867"/>
                <a:gd name="T42" fmla="*/ 480 w 867"/>
                <a:gd name="T43" fmla="*/ 121 h 867"/>
                <a:gd name="T44" fmla="*/ 433 w 867"/>
                <a:gd name="T45" fmla="*/ 0 h 867"/>
                <a:gd name="T46" fmla="*/ 540 w 867"/>
                <a:gd name="T47" fmla="*/ 14 h 867"/>
                <a:gd name="T48" fmla="*/ 637 w 867"/>
                <a:gd name="T49" fmla="*/ 52 h 867"/>
                <a:gd name="T50" fmla="*/ 721 w 867"/>
                <a:gd name="T51" fmla="*/ 110 h 867"/>
                <a:gd name="T52" fmla="*/ 789 w 867"/>
                <a:gd name="T53" fmla="*/ 186 h 867"/>
                <a:gd name="T54" fmla="*/ 837 w 867"/>
                <a:gd name="T55" fmla="*/ 278 h 867"/>
                <a:gd name="T56" fmla="*/ 864 w 867"/>
                <a:gd name="T57" fmla="*/ 380 h 867"/>
                <a:gd name="T58" fmla="*/ 864 w 867"/>
                <a:gd name="T59" fmla="*/ 489 h 867"/>
                <a:gd name="T60" fmla="*/ 837 w 867"/>
                <a:gd name="T61" fmla="*/ 590 h 867"/>
                <a:gd name="T62" fmla="*/ 789 w 867"/>
                <a:gd name="T63" fmla="*/ 681 h 867"/>
                <a:gd name="T64" fmla="*/ 721 w 867"/>
                <a:gd name="T65" fmla="*/ 758 h 867"/>
                <a:gd name="T66" fmla="*/ 637 w 867"/>
                <a:gd name="T67" fmla="*/ 817 h 867"/>
                <a:gd name="T68" fmla="*/ 540 w 867"/>
                <a:gd name="T69" fmla="*/ 854 h 867"/>
                <a:gd name="T70" fmla="*/ 433 w 867"/>
                <a:gd name="T71" fmla="*/ 867 h 867"/>
                <a:gd name="T72" fmla="*/ 327 w 867"/>
                <a:gd name="T73" fmla="*/ 854 h 867"/>
                <a:gd name="T74" fmla="*/ 230 w 867"/>
                <a:gd name="T75" fmla="*/ 817 h 867"/>
                <a:gd name="T76" fmla="*/ 146 w 867"/>
                <a:gd name="T77" fmla="*/ 758 h 867"/>
                <a:gd name="T78" fmla="*/ 78 w 867"/>
                <a:gd name="T79" fmla="*/ 681 h 867"/>
                <a:gd name="T80" fmla="*/ 30 w 867"/>
                <a:gd name="T81" fmla="*/ 590 h 867"/>
                <a:gd name="T82" fmla="*/ 3 w 867"/>
                <a:gd name="T83" fmla="*/ 489 h 867"/>
                <a:gd name="T84" fmla="*/ 3 w 867"/>
                <a:gd name="T85" fmla="*/ 380 h 867"/>
                <a:gd name="T86" fmla="*/ 30 w 867"/>
                <a:gd name="T87" fmla="*/ 278 h 867"/>
                <a:gd name="T88" fmla="*/ 78 w 867"/>
                <a:gd name="T89" fmla="*/ 186 h 867"/>
                <a:gd name="T90" fmla="*/ 146 w 867"/>
                <a:gd name="T91" fmla="*/ 110 h 867"/>
                <a:gd name="T92" fmla="*/ 230 w 867"/>
                <a:gd name="T93" fmla="*/ 52 h 867"/>
                <a:gd name="T94" fmla="*/ 327 w 867"/>
                <a:gd name="T95" fmla="*/ 14 h 867"/>
                <a:gd name="T96" fmla="*/ 433 w 867"/>
                <a:gd name="T9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7" h="867">
                  <a:moveTo>
                    <a:pt x="433" y="118"/>
                  </a:moveTo>
                  <a:lnTo>
                    <a:pt x="387" y="121"/>
                  </a:lnTo>
                  <a:lnTo>
                    <a:pt x="342" y="131"/>
                  </a:lnTo>
                  <a:lnTo>
                    <a:pt x="300" y="148"/>
                  </a:lnTo>
                  <a:lnTo>
                    <a:pt x="262" y="169"/>
                  </a:lnTo>
                  <a:lnTo>
                    <a:pt x="227" y="195"/>
                  </a:lnTo>
                  <a:lnTo>
                    <a:pt x="195" y="227"/>
                  </a:lnTo>
                  <a:lnTo>
                    <a:pt x="168" y="262"/>
                  </a:lnTo>
                  <a:lnTo>
                    <a:pt x="146" y="301"/>
                  </a:lnTo>
                  <a:lnTo>
                    <a:pt x="131" y="343"/>
                  </a:lnTo>
                  <a:lnTo>
                    <a:pt x="121" y="388"/>
                  </a:lnTo>
                  <a:lnTo>
                    <a:pt x="118" y="434"/>
                  </a:lnTo>
                  <a:lnTo>
                    <a:pt x="121" y="481"/>
                  </a:lnTo>
                  <a:lnTo>
                    <a:pt x="131" y="525"/>
                  </a:lnTo>
                  <a:lnTo>
                    <a:pt x="146" y="567"/>
                  </a:lnTo>
                  <a:lnTo>
                    <a:pt x="168" y="607"/>
                  </a:lnTo>
                  <a:lnTo>
                    <a:pt x="195" y="642"/>
                  </a:lnTo>
                  <a:lnTo>
                    <a:pt x="227" y="673"/>
                  </a:lnTo>
                  <a:lnTo>
                    <a:pt x="262" y="699"/>
                  </a:lnTo>
                  <a:lnTo>
                    <a:pt x="300" y="721"/>
                  </a:lnTo>
                  <a:lnTo>
                    <a:pt x="342" y="736"/>
                  </a:lnTo>
                  <a:lnTo>
                    <a:pt x="387" y="747"/>
                  </a:lnTo>
                  <a:lnTo>
                    <a:pt x="433" y="751"/>
                  </a:lnTo>
                  <a:lnTo>
                    <a:pt x="480" y="747"/>
                  </a:lnTo>
                  <a:lnTo>
                    <a:pt x="525" y="736"/>
                  </a:lnTo>
                  <a:lnTo>
                    <a:pt x="567" y="721"/>
                  </a:lnTo>
                  <a:lnTo>
                    <a:pt x="605" y="699"/>
                  </a:lnTo>
                  <a:lnTo>
                    <a:pt x="640" y="673"/>
                  </a:lnTo>
                  <a:lnTo>
                    <a:pt x="672" y="642"/>
                  </a:lnTo>
                  <a:lnTo>
                    <a:pt x="699" y="607"/>
                  </a:lnTo>
                  <a:lnTo>
                    <a:pt x="721" y="567"/>
                  </a:lnTo>
                  <a:lnTo>
                    <a:pt x="736" y="525"/>
                  </a:lnTo>
                  <a:lnTo>
                    <a:pt x="746" y="481"/>
                  </a:lnTo>
                  <a:lnTo>
                    <a:pt x="749" y="434"/>
                  </a:lnTo>
                  <a:lnTo>
                    <a:pt x="746" y="388"/>
                  </a:lnTo>
                  <a:lnTo>
                    <a:pt x="736" y="343"/>
                  </a:lnTo>
                  <a:lnTo>
                    <a:pt x="721" y="301"/>
                  </a:lnTo>
                  <a:lnTo>
                    <a:pt x="699" y="262"/>
                  </a:lnTo>
                  <a:lnTo>
                    <a:pt x="672" y="227"/>
                  </a:lnTo>
                  <a:lnTo>
                    <a:pt x="640" y="195"/>
                  </a:lnTo>
                  <a:lnTo>
                    <a:pt x="605" y="169"/>
                  </a:lnTo>
                  <a:lnTo>
                    <a:pt x="567" y="148"/>
                  </a:lnTo>
                  <a:lnTo>
                    <a:pt x="525" y="131"/>
                  </a:lnTo>
                  <a:lnTo>
                    <a:pt x="480" y="121"/>
                  </a:lnTo>
                  <a:lnTo>
                    <a:pt x="433" y="118"/>
                  </a:lnTo>
                  <a:close/>
                  <a:moveTo>
                    <a:pt x="433" y="0"/>
                  </a:moveTo>
                  <a:lnTo>
                    <a:pt x="487" y="4"/>
                  </a:lnTo>
                  <a:lnTo>
                    <a:pt x="540" y="14"/>
                  </a:lnTo>
                  <a:lnTo>
                    <a:pt x="590" y="30"/>
                  </a:lnTo>
                  <a:lnTo>
                    <a:pt x="637" y="52"/>
                  </a:lnTo>
                  <a:lnTo>
                    <a:pt x="681" y="79"/>
                  </a:lnTo>
                  <a:lnTo>
                    <a:pt x="721" y="110"/>
                  </a:lnTo>
                  <a:lnTo>
                    <a:pt x="757" y="147"/>
                  </a:lnTo>
                  <a:lnTo>
                    <a:pt x="789" y="186"/>
                  </a:lnTo>
                  <a:lnTo>
                    <a:pt x="816" y="230"/>
                  </a:lnTo>
                  <a:lnTo>
                    <a:pt x="837" y="278"/>
                  </a:lnTo>
                  <a:lnTo>
                    <a:pt x="854" y="327"/>
                  </a:lnTo>
                  <a:lnTo>
                    <a:pt x="864" y="380"/>
                  </a:lnTo>
                  <a:lnTo>
                    <a:pt x="867" y="434"/>
                  </a:lnTo>
                  <a:lnTo>
                    <a:pt x="864" y="489"/>
                  </a:lnTo>
                  <a:lnTo>
                    <a:pt x="854" y="541"/>
                  </a:lnTo>
                  <a:lnTo>
                    <a:pt x="837" y="590"/>
                  </a:lnTo>
                  <a:lnTo>
                    <a:pt x="816" y="637"/>
                  </a:lnTo>
                  <a:lnTo>
                    <a:pt x="789" y="681"/>
                  </a:lnTo>
                  <a:lnTo>
                    <a:pt x="757" y="722"/>
                  </a:lnTo>
                  <a:lnTo>
                    <a:pt x="721" y="758"/>
                  </a:lnTo>
                  <a:lnTo>
                    <a:pt x="681" y="789"/>
                  </a:lnTo>
                  <a:lnTo>
                    <a:pt x="637" y="817"/>
                  </a:lnTo>
                  <a:lnTo>
                    <a:pt x="590" y="839"/>
                  </a:lnTo>
                  <a:lnTo>
                    <a:pt x="540" y="854"/>
                  </a:lnTo>
                  <a:lnTo>
                    <a:pt x="487" y="864"/>
                  </a:lnTo>
                  <a:lnTo>
                    <a:pt x="433" y="867"/>
                  </a:lnTo>
                  <a:lnTo>
                    <a:pt x="380" y="864"/>
                  </a:lnTo>
                  <a:lnTo>
                    <a:pt x="327" y="854"/>
                  </a:lnTo>
                  <a:lnTo>
                    <a:pt x="277" y="839"/>
                  </a:lnTo>
                  <a:lnTo>
                    <a:pt x="230" y="817"/>
                  </a:lnTo>
                  <a:lnTo>
                    <a:pt x="186" y="789"/>
                  </a:lnTo>
                  <a:lnTo>
                    <a:pt x="146" y="758"/>
                  </a:lnTo>
                  <a:lnTo>
                    <a:pt x="110" y="722"/>
                  </a:lnTo>
                  <a:lnTo>
                    <a:pt x="78" y="681"/>
                  </a:lnTo>
                  <a:lnTo>
                    <a:pt x="51" y="637"/>
                  </a:lnTo>
                  <a:lnTo>
                    <a:pt x="30" y="590"/>
                  </a:lnTo>
                  <a:lnTo>
                    <a:pt x="13" y="541"/>
                  </a:lnTo>
                  <a:lnTo>
                    <a:pt x="3" y="489"/>
                  </a:lnTo>
                  <a:lnTo>
                    <a:pt x="0" y="434"/>
                  </a:lnTo>
                  <a:lnTo>
                    <a:pt x="3" y="380"/>
                  </a:lnTo>
                  <a:lnTo>
                    <a:pt x="13" y="327"/>
                  </a:lnTo>
                  <a:lnTo>
                    <a:pt x="30" y="278"/>
                  </a:lnTo>
                  <a:lnTo>
                    <a:pt x="51" y="230"/>
                  </a:lnTo>
                  <a:lnTo>
                    <a:pt x="78" y="186"/>
                  </a:lnTo>
                  <a:lnTo>
                    <a:pt x="110" y="147"/>
                  </a:lnTo>
                  <a:lnTo>
                    <a:pt x="146" y="110"/>
                  </a:lnTo>
                  <a:lnTo>
                    <a:pt x="186" y="79"/>
                  </a:lnTo>
                  <a:lnTo>
                    <a:pt x="230" y="52"/>
                  </a:lnTo>
                  <a:lnTo>
                    <a:pt x="277" y="30"/>
                  </a:lnTo>
                  <a:lnTo>
                    <a:pt x="327" y="14"/>
                  </a:lnTo>
                  <a:lnTo>
                    <a:pt x="380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037" y="2495"/>
              <a:ext cx="24" cy="24"/>
            </a:xfrm>
            <a:custGeom>
              <a:avLst/>
              <a:gdLst>
                <a:gd name="T0" fmla="*/ 58 w 242"/>
                <a:gd name="T1" fmla="*/ 0 h 242"/>
                <a:gd name="T2" fmla="*/ 91 w 242"/>
                <a:gd name="T3" fmla="*/ 3 h 242"/>
                <a:gd name="T4" fmla="*/ 122 w 242"/>
                <a:gd name="T5" fmla="*/ 12 h 242"/>
                <a:gd name="T6" fmla="*/ 151 w 242"/>
                <a:gd name="T7" fmla="*/ 25 h 242"/>
                <a:gd name="T8" fmla="*/ 176 w 242"/>
                <a:gd name="T9" fmla="*/ 44 h 242"/>
                <a:gd name="T10" fmla="*/ 199 w 242"/>
                <a:gd name="T11" fmla="*/ 66 h 242"/>
                <a:gd name="T12" fmla="*/ 217 w 242"/>
                <a:gd name="T13" fmla="*/ 91 h 242"/>
                <a:gd name="T14" fmla="*/ 230 w 242"/>
                <a:gd name="T15" fmla="*/ 120 h 242"/>
                <a:gd name="T16" fmla="*/ 239 w 242"/>
                <a:gd name="T17" fmla="*/ 151 h 242"/>
                <a:gd name="T18" fmla="*/ 242 w 242"/>
                <a:gd name="T19" fmla="*/ 184 h 242"/>
                <a:gd name="T20" fmla="*/ 239 w 242"/>
                <a:gd name="T21" fmla="*/ 203 h 242"/>
                <a:gd name="T22" fmla="*/ 231 w 242"/>
                <a:gd name="T23" fmla="*/ 219 h 242"/>
                <a:gd name="T24" fmla="*/ 218 w 242"/>
                <a:gd name="T25" fmla="*/ 231 h 242"/>
                <a:gd name="T26" fmla="*/ 201 w 242"/>
                <a:gd name="T27" fmla="*/ 240 h 242"/>
                <a:gd name="T28" fmla="*/ 184 w 242"/>
                <a:gd name="T29" fmla="*/ 242 h 242"/>
                <a:gd name="T30" fmla="*/ 165 w 242"/>
                <a:gd name="T31" fmla="*/ 240 h 242"/>
                <a:gd name="T32" fmla="*/ 149 w 242"/>
                <a:gd name="T33" fmla="*/ 231 h 242"/>
                <a:gd name="T34" fmla="*/ 137 w 242"/>
                <a:gd name="T35" fmla="*/ 219 h 242"/>
                <a:gd name="T36" fmla="*/ 128 w 242"/>
                <a:gd name="T37" fmla="*/ 203 h 242"/>
                <a:gd name="T38" fmla="*/ 124 w 242"/>
                <a:gd name="T39" fmla="*/ 184 h 242"/>
                <a:gd name="T40" fmla="*/ 121 w 242"/>
                <a:gd name="T41" fmla="*/ 163 h 242"/>
                <a:gd name="T42" fmla="*/ 112 w 242"/>
                <a:gd name="T43" fmla="*/ 145 h 242"/>
                <a:gd name="T44" fmla="*/ 98 w 242"/>
                <a:gd name="T45" fmla="*/ 131 h 242"/>
                <a:gd name="T46" fmla="*/ 79 w 242"/>
                <a:gd name="T47" fmla="*/ 121 h 242"/>
                <a:gd name="T48" fmla="*/ 58 w 242"/>
                <a:gd name="T49" fmla="*/ 118 h 242"/>
                <a:gd name="T50" fmla="*/ 40 w 242"/>
                <a:gd name="T51" fmla="*/ 115 h 242"/>
                <a:gd name="T52" fmla="*/ 24 w 242"/>
                <a:gd name="T53" fmla="*/ 107 h 242"/>
                <a:gd name="T54" fmla="*/ 11 w 242"/>
                <a:gd name="T55" fmla="*/ 94 h 242"/>
                <a:gd name="T56" fmla="*/ 2 w 242"/>
                <a:gd name="T57" fmla="*/ 77 h 242"/>
                <a:gd name="T58" fmla="*/ 0 w 242"/>
                <a:gd name="T59" fmla="*/ 60 h 242"/>
                <a:gd name="T60" fmla="*/ 2 w 242"/>
                <a:gd name="T61" fmla="*/ 41 h 242"/>
                <a:gd name="T62" fmla="*/ 11 w 242"/>
                <a:gd name="T63" fmla="*/ 24 h 242"/>
                <a:gd name="T64" fmla="*/ 24 w 242"/>
                <a:gd name="T65" fmla="*/ 12 h 242"/>
                <a:gd name="T66" fmla="*/ 40 w 242"/>
                <a:gd name="T67" fmla="*/ 3 h 242"/>
                <a:gd name="T68" fmla="*/ 58 w 24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" h="242">
                  <a:moveTo>
                    <a:pt x="58" y="0"/>
                  </a:moveTo>
                  <a:lnTo>
                    <a:pt x="91" y="3"/>
                  </a:lnTo>
                  <a:lnTo>
                    <a:pt x="122" y="12"/>
                  </a:lnTo>
                  <a:lnTo>
                    <a:pt x="151" y="25"/>
                  </a:lnTo>
                  <a:lnTo>
                    <a:pt x="176" y="44"/>
                  </a:lnTo>
                  <a:lnTo>
                    <a:pt x="199" y="66"/>
                  </a:lnTo>
                  <a:lnTo>
                    <a:pt x="217" y="91"/>
                  </a:lnTo>
                  <a:lnTo>
                    <a:pt x="230" y="120"/>
                  </a:lnTo>
                  <a:lnTo>
                    <a:pt x="239" y="151"/>
                  </a:lnTo>
                  <a:lnTo>
                    <a:pt x="242" y="184"/>
                  </a:lnTo>
                  <a:lnTo>
                    <a:pt x="239" y="203"/>
                  </a:lnTo>
                  <a:lnTo>
                    <a:pt x="231" y="219"/>
                  </a:lnTo>
                  <a:lnTo>
                    <a:pt x="218" y="231"/>
                  </a:lnTo>
                  <a:lnTo>
                    <a:pt x="201" y="240"/>
                  </a:lnTo>
                  <a:lnTo>
                    <a:pt x="184" y="242"/>
                  </a:lnTo>
                  <a:lnTo>
                    <a:pt x="165" y="240"/>
                  </a:lnTo>
                  <a:lnTo>
                    <a:pt x="149" y="231"/>
                  </a:lnTo>
                  <a:lnTo>
                    <a:pt x="137" y="219"/>
                  </a:lnTo>
                  <a:lnTo>
                    <a:pt x="128" y="203"/>
                  </a:lnTo>
                  <a:lnTo>
                    <a:pt x="124" y="184"/>
                  </a:lnTo>
                  <a:lnTo>
                    <a:pt x="121" y="163"/>
                  </a:lnTo>
                  <a:lnTo>
                    <a:pt x="112" y="145"/>
                  </a:lnTo>
                  <a:lnTo>
                    <a:pt x="98" y="131"/>
                  </a:lnTo>
                  <a:lnTo>
                    <a:pt x="79" y="121"/>
                  </a:lnTo>
                  <a:lnTo>
                    <a:pt x="58" y="118"/>
                  </a:lnTo>
                  <a:lnTo>
                    <a:pt x="40" y="115"/>
                  </a:lnTo>
                  <a:lnTo>
                    <a:pt x="24" y="107"/>
                  </a:lnTo>
                  <a:lnTo>
                    <a:pt x="11" y="9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2" y="41"/>
                  </a:lnTo>
                  <a:lnTo>
                    <a:pt x="11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/>
            <p:cNvSpPr>
              <a:spLocks noEditPoints="1"/>
            </p:cNvSpPr>
            <p:nvPr/>
          </p:nvSpPr>
          <p:spPr bwMode="auto">
            <a:xfrm>
              <a:off x="881" y="2333"/>
              <a:ext cx="323" cy="361"/>
            </a:xfrm>
            <a:custGeom>
              <a:avLst/>
              <a:gdLst>
                <a:gd name="T0" fmla="*/ 2682 w 3232"/>
                <a:gd name="T1" fmla="*/ 2935 h 3614"/>
                <a:gd name="T2" fmla="*/ 1620 w 3232"/>
                <a:gd name="T3" fmla="*/ 2645 h 3614"/>
                <a:gd name="T4" fmla="*/ 1332 w 3232"/>
                <a:gd name="T5" fmla="*/ 3298 h 3614"/>
                <a:gd name="T6" fmla="*/ 1789 w 3232"/>
                <a:gd name="T7" fmla="*/ 3430 h 3614"/>
                <a:gd name="T8" fmla="*/ 1922 w 3232"/>
                <a:gd name="T9" fmla="*/ 2768 h 3614"/>
                <a:gd name="T10" fmla="*/ 2053 w 3232"/>
                <a:gd name="T11" fmla="*/ 2689 h 3614"/>
                <a:gd name="T12" fmla="*/ 1189 w 3232"/>
                <a:gd name="T13" fmla="*/ 2689 h 3614"/>
                <a:gd name="T14" fmla="*/ 131 w 3232"/>
                <a:gd name="T15" fmla="*/ 2142 h 3614"/>
                <a:gd name="T16" fmla="*/ 246 w 3232"/>
                <a:gd name="T17" fmla="*/ 2203 h 3614"/>
                <a:gd name="T18" fmla="*/ 345 w 3232"/>
                <a:gd name="T19" fmla="*/ 2095 h 3614"/>
                <a:gd name="T20" fmla="*/ 217 w 3232"/>
                <a:gd name="T21" fmla="*/ 2362 h 3614"/>
                <a:gd name="T22" fmla="*/ 156 w 3232"/>
                <a:gd name="T23" fmla="*/ 2652 h 3614"/>
                <a:gd name="T24" fmla="*/ 642 w 3232"/>
                <a:gd name="T25" fmla="*/ 2803 h 3614"/>
                <a:gd name="T26" fmla="*/ 678 w 3232"/>
                <a:gd name="T27" fmla="*/ 2061 h 3614"/>
                <a:gd name="T28" fmla="*/ 2283 w 3232"/>
                <a:gd name="T29" fmla="*/ 2651 h 3614"/>
                <a:gd name="T30" fmla="*/ 2682 w 3232"/>
                <a:gd name="T31" fmla="*/ 2686 h 3614"/>
                <a:gd name="T32" fmla="*/ 3011 w 3232"/>
                <a:gd name="T33" fmla="*/ 2730 h 3614"/>
                <a:gd name="T34" fmla="*/ 3063 w 3232"/>
                <a:gd name="T35" fmla="*/ 2317 h 3614"/>
                <a:gd name="T36" fmla="*/ 568 w 3232"/>
                <a:gd name="T37" fmla="*/ 1808 h 3614"/>
                <a:gd name="T38" fmla="*/ 2364 w 3232"/>
                <a:gd name="T39" fmla="*/ 1941 h 3614"/>
                <a:gd name="T40" fmla="*/ 1306 w 3232"/>
                <a:gd name="T41" fmla="*/ 1262 h 3614"/>
                <a:gd name="T42" fmla="*/ 1203 w 3232"/>
                <a:gd name="T43" fmla="*/ 2290 h 3614"/>
                <a:gd name="T44" fmla="*/ 2242 w 3232"/>
                <a:gd name="T45" fmla="*/ 2046 h 3614"/>
                <a:gd name="T46" fmla="*/ 1620 w 3232"/>
                <a:gd name="T47" fmla="*/ 1098 h 3614"/>
                <a:gd name="T48" fmla="*/ 2188 w 3232"/>
                <a:gd name="T49" fmla="*/ 1092 h 3614"/>
                <a:gd name="T50" fmla="*/ 1482 w 3232"/>
                <a:gd name="T51" fmla="*/ 1036 h 3614"/>
                <a:gd name="T52" fmla="*/ 269 w 3232"/>
                <a:gd name="T53" fmla="*/ 862 h 3614"/>
                <a:gd name="T54" fmla="*/ 158 w 3232"/>
                <a:gd name="T55" fmla="*/ 1247 h 3614"/>
                <a:gd name="T56" fmla="*/ 783 w 3232"/>
                <a:gd name="T57" fmla="*/ 1470 h 3614"/>
                <a:gd name="T58" fmla="*/ 577 w 3232"/>
                <a:gd name="T59" fmla="*/ 808 h 3614"/>
                <a:gd name="T60" fmla="*/ 2347 w 3232"/>
                <a:gd name="T61" fmla="*/ 1388 h 3614"/>
                <a:gd name="T62" fmla="*/ 3063 w 3232"/>
                <a:gd name="T63" fmla="*/ 1298 h 3614"/>
                <a:gd name="T64" fmla="*/ 3007 w 3232"/>
                <a:gd name="T65" fmla="*/ 883 h 3614"/>
                <a:gd name="T66" fmla="*/ 1879 w 3232"/>
                <a:gd name="T67" fmla="*/ 206 h 3614"/>
                <a:gd name="T68" fmla="*/ 1996 w 3232"/>
                <a:gd name="T69" fmla="*/ 267 h 3614"/>
                <a:gd name="T70" fmla="*/ 1452 w 3232"/>
                <a:gd name="T71" fmla="*/ 183 h 3614"/>
                <a:gd name="T72" fmla="*/ 1319 w 3232"/>
                <a:gd name="T73" fmla="*/ 845 h 3614"/>
                <a:gd name="T74" fmla="*/ 2037 w 3232"/>
                <a:gd name="T75" fmla="*/ 555 h 3614"/>
                <a:gd name="T76" fmla="*/ 1761 w 3232"/>
                <a:gd name="T77" fmla="*/ 310 h 3614"/>
                <a:gd name="T78" fmla="*/ 1668 w 3232"/>
                <a:gd name="T79" fmla="*/ 3 h 3614"/>
                <a:gd name="T80" fmla="*/ 2051 w 3232"/>
                <a:gd name="T81" fmla="*/ 105 h 3614"/>
                <a:gd name="T82" fmla="*/ 2143 w 3232"/>
                <a:gd name="T83" fmla="*/ 504 h 3614"/>
                <a:gd name="T84" fmla="*/ 2799 w 3232"/>
                <a:gd name="T85" fmla="*/ 697 h 3614"/>
                <a:gd name="T86" fmla="*/ 3220 w 3232"/>
                <a:gd name="T87" fmla="*/ 986 h 3614"/>
                <a:gd name="T88" fmla="*/ 3029 w 3232"/>
                <a:gd name="T89" fmla="*/ 1582 h 3614"/>
                <a:gd name="T90" fmla="*/ 3194 w 3232"/>
                <a:gd name="T91" fmla="*/ 2328 h 3614"/>
                <a:gd name="T92" fmla="*/ 3098 w 3232"/>
                <a:gd name="T93" fmla="*/ 2810 h 3614"/>
                <a:gd name="T94" fmla="*/ 2745 w 3232"/>
                <a:gd name="T95" fmla="*/ 3041 h 3614"/>
                <a:gd name="T96" fmla="*/ 2416 w 3232"/>
                <a:gd name="T97" fmla="*/ 2900 h 3614"/>
                <a:gd name="T98" fmla="*/ 1938 w 3232"/>
                <a:gd name="T99" fmla="*/ 3450 h 3614"/>
                <a:gd name="T100" fmla="*/ 1433 w 3232"/>
                <a:gd name="T101" fmla="*/ 3560 h 3614"/>
                <a:gd name="T102" fmla="*/ 1033 w 3232"/>
                <a:gd name="T103" fmla="*/ 2932 h 3614"/>
                <a:gd name="T104" fmla="*/ 319 w 3232"/>
                <a:gd name="T105" fmla="*/ 2895 h 3614"/>
                <a:gd name="T106" fmla="*/ 9 w 3232"/>
                <a:gd name="T107" fmla="*/ 2530 h 3614"/>
                <a:gd name="T108" fmla="*/ 12 w 3232"/>
                <a:gd name="T109" fmla="*/ 2118 h 3614"/>
                <a:gd name="T110" fmla="*/ 341 w 3232"/>
                <a:gd name="T111" fmla="*/ 1874 h 3614"/>
                <a:gd name="T112" fmla="*/ 18 w 3232"/>
                <a:gd name="T113" fmla="*/ 1178 h 3614"/>
                <a:gd name="T114" fmla="*/ 227 w 3232"/>
                <a:gd name="T115" fmla="*/ 753 h 3614"/>
                <a:gd name="T116" fmla="*/ 939 w 3232"/>
                <a:gd name="T117" fmla="*/ 735 h 3614"/>
                <a:gd name="T118" fmla="*/ 1345 w 3232"/>
                <a:gd name="T119" fmla="*/ 121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32" h="3614">
                  <a:moveTo>
                    <a:pt x="2682" y="2802"/>
                  </a:moveTo>
                  <a:lnTo>
                    <a:pt x="2661" y="2806"/>
                  </a:lnTo>
                  <a:lnTo>
                    <a:pt x="2644" y="2816"/>
                  </a:lnTo>
                  <a:lnTo>
                    <a:pt x="2628" y="2830"/>
                  </a:lnTo>
                  <a:lnTo>
                    <a:pt x="2619" y="2847"/>
                  </a:lnTo>
                  <a:lnTo>
                    <a:pt x="2616" y="2868"/>
                  </a:lnTo>
                  <a:lnTo>
                    <a:pt x="2619" y="2889"/>
                  </a:lnTo>
                  <a:lnTo>
                    <a:pt x="2628" y="2908"/>
                  </a:lnTo>
                  <a:lnTo>
                    <a:pt x="2644" y="2922"/>
                  </a:lnTo>
                  <a:lnTo>
                    <a:pt x="2661" y="2932"/>
                  </a:lnTo>
                  <a:lnTo>
                    <a:pt x="2682" y="2935"/>
                  </a:lnTo>
                  <a:lnTo>
                    <a:pt x="2703" y="2932"/>
                  </a:lnTo>
                  <a:lnTo>
                    <a:pt x="2722" y="2922"/>
                  </a:lnTo>
                  <a:lnTo>
                    <a:pt x="2736" y="2908"/>
                  </a:lnTo>
                  <a:lnTo>
                    <a:pt x="2745" y="2889"/>
                  </a:lnTo>
                  <a:lnTo>
                    <a:pt x="2749" y="2868"/>
                  </a:lnTo>
                  <a:lnTo>
                    <a:pt x="2745" y="2847"/>
                  </a:lnTo>
                  <a:lnTo>
                    <a:pt x="2736" y="2830"/>
                  </a:lnTo>
                  <a:lnTo>
                    <a:pt x="2722" y="2816"/>
                  </a:lnTo>
                  <a:lnTo>
                    <a:pt x="2703" y="2806"/>
                  </a:lnTo>
                  <a:lnTo>
                    <a:pt x="2682" y="2802"/>
                  </a:lnTo>
                  <a:close/>
                  <a:moveTo>
                    <a:pt x="1620" y="2645"/>
                  </a:moveTo>
                  <a:lnTo>
                    <a:pt x="1519" y="2690"/>
                  </a:lnTo>
                  <a:lnTo>
                    <a:pt x="1419" y="2731"/>
                  </a:lnTo>
                  <a:lnTo>
                    <a:pt x="1320" y="2768"/>
                  </a:lnTo>
                  <a:lnTo>
                    <a:pt x="1221" y="2802"/>
                  </a:lnTo>
                  <a:lnTo>
                    <a:pt x="1124" y="2832"/>
                  </a:lnTo>
                  <a:lnTo>
                    <a:pt x="1155" y="2930"/>
                  </a:lnTo>
                  <a:lnTo>
                    <a:pt x="1189" y="3022"/>
                  </a:lnTo>
                  <a:lnTo>
                    <a:pt x="1222" y="3102"/>
                  </a:lnTo>
                  <a:lnTo>
                    <a:pt x="1257" y="3174"/>
                  </a:lnTo>
                  <a:lnTo>
                    <a:pt x="1294" y="3239"/>
                  </a:lnTo>
                  <a:lnTo>
                    <a:pt x="1332" y="3298"/>
                  </a:lnTo>
                  <a:lnTo>
                    <a:pt x="1371" y="3350"/>
                  </a:lnTo>
                  <a:lnTo>
                    <a:pt x="1411" y="3394"/>
                  </a:lnTo>
                  <a:lnTo>
                    <a:pt x="1452" y="3430"/>
                  </a:lnTo>
                  <a:lnTo>
                    <a:pt x="1494" y="3459"/>
                  </a:lnTo>
                  <a:lnTo>
                    <a:pt x="1536" y="3480"/>
                  </a:lnTo>
                  <a:lnTo>
                    <a:pt x="1578" y="3493"/>
                  </a:lnTo>
                  <a:lnTo>
                    <a:pt x="1620" y="3498"/>
                  </a:lnTo>
                  <a:lnTo>
                    <a:pt x="1663" y="3493"/>
                  </a:lnTo>
                  <a:lnTo>
                    <a:pt x="1705" y="3480"/>
                  </a:lnTo>
                  <a:lnTo>
                    <a:pt x="1747" y="3459"/>
                  </a:lnTo>
                  <a:lnTo>
                    <a:pt x="1789" y="3430"/>
                  </a:lnTo>
                  <a:lnTo>
                    <a:pt x="1829" y="3394"/>
                  </a:lnTo>
                  <a:lnTo>
                    <a:pt x="1870" y="3350"/>
                  </a:lnTo>
                  <a:lnTo>
                    <a:pt x="1909" y="3298"/>
                  </a:lnTo>
                  <a:lnTo>
                    <a:pt x="1947" y="3239"/>
                  </a:lnTo>
                  <a:lnTo>
                    <a:pt x="1984" y="3174"/>
                  </a:lnTo>
                  <a:lnTo>
                    <a:pt x="2019" y="3102"/>
                  </a:lnTo>
                  <a:lnTo>
                    <a:pt x="2052" y="3022"/>
                  </a:lnTo>
                  <a:lnTo>
                    <a:pt x="2086" y="2929"/>
                  </a:lnTo>
                  <a:lnTo>
                    <a:pt x="2117" y="2831"/>
                  </a:lnTo>
                  <a:lnTo>
                    <a:pt x="2020" y="2801"/>
                  </a:lnTo>
                  <a:lnTo>
                    <a:pt x="1922" y="2768"/>
                  </a:lnTo>
                  <a:lnTo>
                    <a:pt x="1822" y="2731"/>
                  </a:lnTo>
                  <a:lnTo>
                    <a:pt x="1722" y="2690"/>
                  </a:lnTo>
                  <a:lnTo>
                    <a:pt x="1620" y="2645"/>
                  </a:lnTo>
                  <a:close/>
                  <a:moveTo>
                    <a:pt x="2219" y="2313"/>
                  </a:moveTo>
                  <a:lnTo>
                    <a:pt x="2108" y="2384"/>
                  </a:lnTo>
                  <a:lnTo>
                    <a:pt x="1993" y="2453"/>
                  </a:lnTo>
                  <a:lnTo>
                    <a:pt x="1877" y="2517"/>
                  </a:lnTo>
                  <a:lnTo>
                    <a:pt x="1760" y="2579"/>
                  </a:lnTo>
                  <a:lnTo>
                    <a:pt x="1858" y="2619"/>
                  </a:lnTo>
                  <a:lnTo>
                    <a:pt x="1956" y="2656"/>
                  </a:lnTo>
                  <a:lnTo>
                    <a:pt x="2053" y="2689"/>
                  </a:lnTo>
                  <a:lnTo>
                    <a:pt x="2147" y="2719"/>
                  </a:lnTo>
                  <a:lnTo>
                    <a:pt x="2169" y="2622"/>
                  </a:lnTo>
                  <a:lnTo>
                    <a:pt x="2188" y="2522"/>
                  </a:lnTo>
                  <a:lnTo>
                    <a:pt x="2206" y="2418"/>
                  </a:lnTo>
                  <a:lnTo>
                    <a:pt x="2219" y="2313"/>
                  </a:lnTo>
                  <a:close/>
                  <a:moveTo>
                    <a:pt x="1021" y="2313"/>
                  </a:moveTo>
                  <a:lnTo>
                    <a:pt x="1035" y="2418"/>
                  </a:lnTo>
                  <a:lnTo>
                    <a:pt x="1053" y="2522"/>
                  </a:lnTo>
                  <a:lnTo>
                    <a:pt x="1071" y="2622"/>
                  </a:lnTo>
                  <a:lnTo>
                    <a:pt x="1095" y="2719"/>
                  </a:lnTo>
                  <a:lnTo>
                    <a:pt x="1189" y="2689"/>
                  </a:lnTo>
                  <a:lnTo>
                    <a:pt x="1285" y="2656"/>
                  </a:lnTo>
                  <a:lnTo>
                    <a:pt x="1383" y="2620"/>
                  </a:lnTo>
                  <a:lnTo>
                    <a:pt x="1482" y="2579"/>
                  </a:lnTo>
                  <a:lnTo>
                    <a:pt x="1364" y="2517"/>
                  </a:lnTo>
                  <a:lnTo>
                    <a:pt x="1247" y="2453"/>
                  </a:lnTo>
                  <a:lnTo>
                    <a:pt x="1133" y="2384"/>
                  </a:lnTo>
                  <a:lnTo>
                    <a:pt x="1021" y="2313"/>
                  </a:lnTo>
                  <a:close/>
                  <a:moveTo>
                    <a:pt x="184" y="2116"/>
                  </a:moveTo>
                  <a:lnTo>
                    <a:pt x="163" y="2119"/>
                  </a:lnTo>
                  <a:lnTo>
                    <a:pt x="145" y="2128"/>
                  </a:lnTo>
                  <a:lnTo>
                    <a:pt x="131" y="2142"/>
                  </a:lnTo>
                  <a:lnTo>
                    <a:pt x="121" y="2161"/>
                  </a:lnTo>
                  <a:lnTo>
                    <a:pt x="118" y="2182"/>
                  </a:lnTo>
                  <a:lnTo>
                    <a:pt x="121" y="2203"/>
                  </a:lnTo>
                  <a:lnTo>
                    <a:pt x="131" y="2220"/>
                  </a:lnTo>
                  <a:lnTo>
                    <a:pt x="145" y="2236"/>
                  </a:lnTo>
                  <a:lnTo>
                    <a:pt x="163" y="2245"/>
                  </a:lnTo>
                  <a:lnTo>
                    <a:pt x="184" y="2248"/>
                  </a:lnTo>
                  <a:lnTo>
                    <a:pt x="205" y="2245"/>
                  </a:lnTo>
                  <a:lnTo>
                    <a:pt x="223" y="2236"/>
                  </a:lnTo>
                  <a:lnTo>
                    <a:pt x="238" y="2220"/>
                  </a:lnTo>
                  <a:lnTo>
                    <a:pt x="246" y="2203"/>
                  </a:lnTo>
                  <a:lnTo>
                    <a:pt x="251" y="2182"/>
                  </a:lnTo>
                  <a:lnTo>
                    <a:pt x="246" y="2161"/>
                  </a:lnTo>
                  <a:lnTo>
                    <a:pt x="238" y="2142"/>
                  </a:lnTo>
                  <a:lnTo>
                    <a:pt x="223" y="2128"/>
                  </a:lnTo>
                  <a:lnTo>
                    <a:pt x="205" y="2119"/>
                  </a:lnTo>
                  <a:lnTo>
                    <a:pt x="184" y="2116"/>
                  </a:lnTo>
                  <a:close/>
                  <a:moveTo>
                    <a:pt x="485" y="1890"/>
                  </a:moveTo>
                  <a:lnTo>
                    <a:pt x="429" y="1951"/>
                  </a:lnTo>
                  <a:lnTo>
                    <a:pt x="377" y="2010"/>
                  </a:lnTo>
                  <a:lnTo>
                    <a:pt x="330" y="2071"/>
                  </a:lnTo>
                  <a:lnTo>
                    <a:pt x="345" y="2095"/>
                  </a:lnTo>
                  <a:lnTo>
                    <a:pt x="357" y="2123"/>
                  </a:lnTo>
                  <a:lnTo>
                    <a:pt x="365" y="2151"/>
                  </a:lnTo>
                  <a:lnTo>
                    <a:pt x="367" y="2182"/>
                  </a:lnTo>
                  <a:lnTo>
                    <a:pt x="364" y="2215"/>
                  </a:lnTo>
                  <a:lnTo>
                    <a:pt x="356" y="2246"/>
                  </a:lnTo>
                  <a:lnTo>
                    <a:pt x="342" y="2274"/>
                  </a:lnTo>
                  <a:lnTo>
                    <a:pt x="324" y="2300"/>
                  </a:lnTo>
                  <a:lnTo>
                    <a:pt x="302" y="2322"/>
                  </a:lnTo>
                  <a:lnTo>
                    <a:pt x="276" y="2340"/>
                  </a:lnTo>
                  <a:lnTo>
                    <a:pt x="247" y="2354"/>
                  </a:lnTo>
                  <a:lnTo>
                    <a:pt x="217" y="2362"/>
                  </a:lnTo>
                  <a:lnTo>
                    <a:pt x="184" y="2366"/>
                  </a:lnTo>
                  <a:lnTo>
                    <a:pt x="159" y="2363"/>
                  </a:lnTo>
                  <a:lnTo>
                    <a:pt x="148" y="2394"/>
                  </a:lnTo>
                  <a:lnTo>
                    <a:pt x="140" y="2425"/>
                  </a:lnTo>
                  <a:lnTo>
                    <a:pt x="133" y="2458"/>
                  </a:lnTo>
                  <a:lnTo>
                    <a:pt x="128" y="2491"/>
                  </a:lnTo>
                  <a:lnTo>
                    <a:pt x="125" y="2525"/>
                  </a:lnTo>
                  <a:lnTo>
                    <a:pt x="128" y="2558"/>
                  </a:lnTo>
                  <a:lnTo>
                    <a:pt x="133" y="2590"/>
                  </a:lnTo>
                  <a:lnTo>
                    <a:pt x="142" y="2622"/>
                  </a:lnTo>
                  <a:lnTo>
                    <a:pt x="156" y="2652"/>
                  </a:lnTo>
                  <a:lnTo>
                    <a:pt x="177" y="2681"/>
                  </a:lnTo>
                  <a:lnTo>
                    <a:pt x="203" y="2708"/>
                  </a:lnTo>
                  <a:lnTo>
                    <a:pt x="234" y="2732"/>
                  </a:lnTo>
                  <a:lnTo>
                    <a:pt x="269" y="2752"/>
                  </a:lnTo>
                  <a:lnTo>
                    <a:pt x="310" y="2769"/>
                  </a:lnTo>
                  <a:lnTo>
                    <a:pt x="355" y="2783"/>
                  </a:lnTo>
                  <a:lnTo>
                    <a:pt x="405" y="2794"/>
                  </a:lnTo>
                  <a:lnTo>
                    <a:pt x="458" y="2801"/>
                  </a:lnTo>
                  <a:lnTo>
                    <a:pt x="516" y="2806"/>
                  </a:lnTo>
                  <a:lnTo>
                    <a:pt x="577" y="2806"/>
                  </a:lnTo>
                  <a:lnTo>
                    <a:pt x="642" y="2803"/>
                  </a:lnTo>
                  <a:lnTo>
                    <a:pt x="712" y="2798"/>
                  </a:lnTo>
                  <a:lnTo>
                    <a:pt x="783" y="2788"/>
                  </a:lnTo>
                  <a:lnTo>
                    <a:pt x="881" y="2772"/>
                  </a:lnTo>
                  <a:lnTo>
                    <a:pt x="981" y="2748"/>
                  </a:lnTo>
                  <a:lnTo>
                    <a:pt x="958" y="2651"/>
                  </a:lnTo>
                  <a:lnTo>
                    <a:pt x="938" y="2548"/>
                  </a:lnTo>
                  <a:lnTo>
                    <a:pt x="921" y="2444"/>
                  </a:lnTo>
                  <a:lnTo>
                    <a:pt x="906" y="2336"/>
                  </a:lnTo>
                  <a:lnTo>
                    <a:pt x="894" y="2226"/>
                  </a:lnTo>
                  <a:lnTo>
                    <a:pt x="783" y="2145"/>
                  </a:lnTo>
                  <a:lnTo>
                    <a:pt x="678" y="2061"/>
                  </a:lnTo>
                  <a:lnTo>
                    <a:pt x="579" y="1976"/>
                  </a:lnTo>
                  <a:lnTo>
                    <a:pt x="485" y="1890"/>
                  </a:lnTo>
                  <a:close/>
                  <a:moveTo>
                    <a:pt x="2756" y="1890"/>
                  </a:moveTo>
                  <a:lnTo>
                    <a:pt x="2662" y="1976"/>
                  </a:lnTo>
                  <a:lnTo>
                    <a:pt x="2563" y="2061"/>
                  </a:lnTo>
                  <a:lnTo>
                    <a:pt x="2458" y="2145"/>
                  </a:lnTo>
                  <a:lnTo>
                    <a:pt x="2347" y="2226"/>
                  </a:lnTo>
                  <a:lnTo>
                    <a:pt x="2334" y="2336"/>
                  </a:lnTo>
                  <a:lnTo>
                    <a:pt x="2320" y="2444"/>
                  </a:lnTo>
                  <a:lnTo>
                    <a:pt x="2303" y="2548"/>
                  </a:lnTo>
                  <a:lnTo>
                    <a:pt x="2283" y="2651"/>
                  </a:lnTo>
                  <a:lnTo>
                    <a:pt x="2260" y="2748"/>
                  </a:lnTo>
                  <a:lnTo>
                    <a:pt x="2348" y="2768"/>
                  </a:lnTo>
                  <a:lnTo>
                    <a:pt x="2432" y="2784"/>
                  </a:lnTo>
                  <a:lnTo>
                    <a:pt x="2514" y="2796"/>
                  </a:lnTo>
                  <a:lnTo>
                    <a:pt x="2528" y="2769"/>
                  </a:lnTo>
                  <a:lnTo>
                    <a:pt x="2547" y="2745"/>
                  </a:lnTo>
                  <a:lnTo>
                    <a:pt x="2569" y="2725"/>
                  </a:lnTo>
                  <a:lnTo>
                    <a:pt x="2593" y="2709"/>
                  </a:lnTo>
                  <a:lnTo>
                    <a:pt x="2621" y="2696"/>
                  </a:lnTo>
                  <a:lnTo>
                    <a:pt x="2651" y="2688"/>
                  </a:lnTo>
                  <a:lnTo>
                    <a:pt x="2682" y="2686"/>
                  </a:lnTo>
                  <a:lnTo>
                    <a:pt x="2713" y="2688"/>
                  </a:lnTo>
                  <a:lnTo>
                    <a:pt x="2743" y="2696"/>
                  </a:lnTo>
                  <a:lnTo>
                    <a:pt x="2769" y="2708"/>
                  </a:lnTo>
                  <a:lnTo>
                    <a:pt x="2794" y="2723"/>
                  </a:lnTo>
                  <a:lnTo>
                    <a:pt x="2815" y="2743"/>
                  </a:lnTo>
                  <a:lnTo>
                    <a:pt x="2834" y="2766"/>
                  </a:lnTo>
                  <a:lnTo>
                    <a:pt x="2848" y="2791"/>
                  </a:lnTo>
                  <a:lnTo>
                    <a:pt x="2896" y="2780"/>
                  </a:lnTo>
                  <a:lnTo>
                    <a:pt x="2938" y="2766"/>
                  </a:lnTo>
                  <a:lnTo>
                    <a:pt x="2977" y="2750"/>
                  </a:lnTo>
                  <a:lnTo>
                    <a:pt x="3011" y="2730"/>
                  </a:lnTo>
                  <a:lnTo>
                    <a:pt x="3040" y="2707"/>
                  </a:lnTo>
                  <a:lnTo>
                    <a:pt x="3065" y="2680"/>
                  </a:lnTo>
                  <a:lnTo>
                    <a:pt x="3085" y="2652"/>
                  </a:lnTo>
                  <a:lnTo>
                    <a:pt x="3100" y="2620"/>
                  </a:lnTo>
                  <a:lnTo>
                    <a:pt x="3110" y="2583"/>
                  </a:lnTo>
                  <a:lnTo>
                    <a:pt x="3114" y="2546"/>
                  </a:lnTo>
                  <a:lnTo>
                    <a:pt x="3114" y="2504"/>
                  </a:lnTo>
                  <a:lnTo>
                    <a:pt x="3109" y="2461"/>
                  </a:lnTo>
                  <a:lnTo>
                    <a:pt x="3098" y="2415"/>
                  </a:lnTo>
                  <a:lnTo>
                    <a:pt x="3083" y="2367"/>
                  </a:lnTo>
                  <a:lnTo>
                    <a:pt x="3063" y="2317"/>
                  </a:lnTo>
                  <a:lnTo>
                    <a:pt x="3037" y="2264"/>
                  </a:lnTo>
                  <a:lnTo>
                    <a:pt x="3008" y="2212"/>
                  </a:lnTo>
                  <a:lnTo>
                    <a:pt x="2973" y="2156"/>
                  </a:lnTo>
                  <a:lnTo>
                    <a:pt x="2933" y="2099"/>
                  </a:lnTo>
                  <a:lnTo>
                    <a:pt x="2889" y="2041"/>
                  </a:lnTo>
                  <a:lnTo>
                    <a:pt x="2825" y="1965"/>
                  </a:lnTo>
                  <a:lnTo>
                    <a:pt x="2756" y="1890"/>
                  </a:lnTo>
                  <a:close/>
                  <a:moveTo>
                    <a:pt x="882" y="1542"/>
                  </a:moveTo>
                  <a:lnTo>
                    <a:pt x="771" y="1629"/>
                  </a:lnTo>
                  <a:lnTo>
                    <a:pt x="666" y="1718"/>
                  </a:lnTo>
                  <a:lnTo>
                    <a:pt x="568" y="1808"/>
                  </a:lnTo>
                  <a:lnTo>
                    <a:pt x="666" y="1897"/>
                  </a:lnTo>
                  <a:lnTo>
                    <a:pt x="771" y="1986"/>
                  </a:lnTo>
                  <a:lnTo>
                    <a:pt x="882" y="2073"/>
                  </a:lnTo>
                  <a:lnTo>
                    <a:pt x="877" y="1941"/>
                  </a:lnTo>
                  <a:lnTo>
                    <a:pt x="875" y="1807"/>
                  </a:lnTo>
                  <a:lnTo>
                    <a:pt x="877" y="1674"/>
                  </a:lnTo>
                  <a:lnTo>
                    <a:pt x="882" y="1542"/>
                  </a:lnTo>
                  <a:close/>
                  <a:moveTo>
                    <a:pt x="2359" y="1542"/>
                  </a:moveTo>
                  <a:lnTo>
                    <a:pt x="2364" y="1674"/>
                  </a:lnTo>
                  <a:lnTo>
                    <a:pt x="2366" y="1807"/>
                  </a:lnTo>
                  <a:lnTo>
                    <a:pt x="2364" y="1941"/>
                  </a:lnTo>
                  <a:lnTo>
                    <a:pt x="2359" y="2073"/>
                  </a:lnTo>
                  <a:lnTo>
                    <a:pt x="2470" y="1986"/>
                  </a:lnTo>
                  <a:lnTo>
                    <a:pt x="2575" y="1897"/>
                  </a:lnTo>
                  <a:lnTo>
                    <a:pt x="2673" y="1807"/>
                  </a:lnTo>
                  <a:lnTo>
                    <a:pt x="2575" y="1717"/>
                  </a:lnTo>
                  <a:lnTo>
                    <a:pt x="2470" y="1629"/>
                  </a:lnTo>
                  <a:lnTo>
                    <a:pt x="2359" y="1542"/>
                  </a:lnTo>
                  <a:close/>
                  <a:moveTo>
                    <a:pt x="1620" y="1098"/>
                  </a:moveTo>
                  <a:lnTo>
                    <a:pt x="1516" y="1149"/>
                  </a:lnTo>
                  <a:lnTo>
                    <a:pt x="1411" y="1204"/>
                  </a:lnTo>
                  <a:lnTo>
                    <a:pt x="1306" y="1262"/>
                  </a:lnTo>
                  <a:lnTo>
                    <a:pt x="1203" y="1324"/>
                  </a:lnTo>
                  <a:lnTo>
                    <a:pt x="1103" y="1388"/>
                  </a:lnTo>
                  <a:lnTo>
                    <a:pt x="1007" y="1453"/>
                  </a:lnTo>
                  <a:lnTo>
                    <a:pt x="999" y="1569"/>
                  </a:lnTo>
                  <a:lnTo>
                    <a:pt x="993" y="1687"/>
                  </a:lnTo>
                  <a:lnTo>
                    <a:pt x="992" y="1807"/>
                  </a:lnTo>
                  <a:lnTo>
                    <a:pt x="993" y="1927"/>
                  </a:lnTo>
                  <a:lnTo>
                    <a:pt x="999" y="2046"/>
                  </a:lnTo>
                  <a:lnTo>
                    <a:pt x="1007" y="2162"/>
                  </a:lnTo>
                  <a:lnTo>
                    <a:pt x="1103" y="2227"/>
                  </a:lnTo>
                  <a:lnTo>
                    <a:pt x="1203" y="2290"/>
                  </a:lnTo>
                  <a:lnTo>
                    <a:pt x="1306" y="2351"/>
                  </a:lnTo>
                  <a:lnTo>
                    <a:pt x="1410" y="2410"/>
                  </a:lnTo>
                  <a:lnTo>
                    <a:pt x="1516" y="2465"/>
                  </a:lnTo>
                  <a:lnTo>
                    <a:pt x="1620" y="2516"/>
                  </a:lnTo>
                  <a:lnTo>
                    <a:pt x="1725" y="2465"/>
                  </a:lnTo>
                  <a:lnTo>
                    <a:pt x="1831" y="2410"/>
                  </a:lnTo>
                  <a:lnTo>
                    <a:pt x="1935" y="2351"/>
                  </a:lnTo>
                  <a:lnTo>
                    <a:pt x="2037" y="2290"/>
                  </a:lnTo>
                  <a:lnTo>
                    <a:pt x="2138" y="2227"/>
                  </a:lnTo>
                  <a:lnTo>
                    <a:pt x="2234" y="2162"/>
                  </a:lnTo>
                  <a:lnTo>
                    <a:pt x="2242" y="2046"/>
                  </a:lnTo>
                  <a:lnTo>
                    <a:pt x="2248" y="1927"/>
                  </a:lnTo>
                  <a:lnTo>
                    <a:pt x="2249" y="1807"/>
                  </a:lnTo>
                  <a:lnTo>
                    <a:pt x="2248" y="1687"/>
                  </a:lnTo>
                  <a:lnTo>
                    <a:pt x="2242" y="1569"/>
                  </a:lnTo>
                  <a:lnTo>
                    <a:pt x="2234" y="1453"/>
                  </a:lnTo>
                  <a:lnTo>
                    <a:pt x="2138" y="1388"/>
                  </a:lnTo>
                  <a:lnTo>
                    <a:pt x="2037" y="1324"/>
                  </a:lnTo>
                  <a:lnTo>
                    <a:pt x="1935" y="1262"/>
                  </a:lnTo>
                  <a:lnTo>
                    <a:pt x="1829" y="1204"/>
                  </a:lnTo>
                  <a:lnTo>
                    <a:pt x="1725" y="1149"/>
                  </a:lnTo>
                  <a:lnTo>
                    <a:pt x="1620" y="1098"/>
                  </a:lnTo>
                  <a:close/>
                  <a:moveTo>
                    <a:pt x="2146" y="896"/>
                  </a:moveTo>
                  <a:lnTo>
                    <a:pt x="2052" y="925"/>
                  </a:lnTo>
                  <a:lnTo>
                    <a:pt x="1956" y="958"/>
                  </a:lnTo>
                  <a:lnTo>
                    <a:pt x="1858" y="995"/>
                  </a:lnTo>
                  <a:lnTo>
                    <a:pt x="1759" y="1036"/>
                  </a:lnTo>
                  <a:lnTo>
                    <a:pt x="1877" y="1096"/>
                  </a:lnTo>
                  <a:lnTo>
                    <a:pt x="1993" y="1161"/>
                  </a:lnTo>
                  <a:lnTo>
                    <a:pt x="2108" y="1230"/>
                  </a:lnTo>
                  <a:lnTo>
                    <a:pt x="2219" y="1301"/>
                  </a:lnTo>
                  <a:lnTo>
                    <a:pt x="2205" y="1195"/>
                  </a:lnTo>
                  <a:lnTo>
                    <a:pt x="2188" y="1092"/>
                  </a:lnTo>
                  <a:lnTo>
                    <a:pt x="2168" y="992"/>
                  </a:lnTo>
                  <a:lnTo>
                    <a:pt x="2146" y="896"/>
                  </a:lnTo>
                  <a:close/>
                  <a:moveTo>
                    <a:pt x="1095" y="896"/>
                  </a:moveTo>
                  <a:lnTo>
                    <a:pt x="1071" y="993"/>
                  </a:lnTo>
                  <a:lnTo>
                    <a:pt x="1053" y="1092"/>
                  </a:lnTo>
                  <a:lnTo>
                    <a:pt x="1035" y="1195"/>
                  </a:lnTo>
                  <a:lnTo>
                    <a:pt x="1021" y="1301"/>
                  </a:lnTo>
                  <a:lnTo>
                    <a:pt x="1133" y="1230"/>
                  </a:lnTo>
                  <a:lnTo>
                    <a:pt x="1247" y="1161"/>
                  </a:lnTo>
                  <a:lnTo>
                    <a:pt x="1364" y="1096"/>
                  </a:lnTo>
                  <a:lnTo>
                    <a:pt x="1482" y="1036"/>
                  </a:lnTo>
                  <a:lnTo>
                    <a:pt x="1383" y="995"/>
                  </a:lnTo>
                  <a:lnTo>
                    <a:pt x="1285" y="958"/>
                  </a:lnTo>
                  <a:lnTo>
                    <a:pt x="1189" y="925"/>
                  </a:lnTo>
                  <a:lnTo>
                    <a:pt x="1095" y="896"/>
                  </a:lnTo>
                  <a:close/>
                  <a:moveTo>
                    <a:pt x="577" y="808"/>
                  </a:moveTo>
                  <a:lnTo>
                    <a:pt x="516" y="809"/>
                  </a:lnTo>
                  <a:lnTo>
                    <a:pt x="458" y="814"/>
                  </a:lnTo>
                  <a:lnTo>
                    <a:pt x="404" y="820"/>
                  </a:lnTo>
                  <a:lnTo>
                    <a:pt x="355" y="831"/>
                  </a:lnTo>
                  <a:lnTo>
                    <a:pt x="310" y="845"/>
                  </a:lnTo>
                  <a:lnTo>
                    <a:pt x="269" y="862"/>
                  </a:lnTo>
                  <a:lnTo>
                    <a:pt x="234" y="883"/>
                  </a:lnTo>
                  <a:lnTo>
                    <a:pt x="203" y="906"/>
                  </a:lnTo>
                  <a:lnTo>
                    <a:pt x="177" y="932"/>
                  </a:lnTo>
                  <a:lnTo>
                    <a:pt x="156" y="962"/>
                  </a:lnTo>
                  <a:lnTo>
                    <a:pt x="141" y="995"/>
                  </a:lnTo>
                  <a:lnTo>
                    <a:pt x="131" y="1030"/>
                  </a:lnTo>
                  <a:lnTo>
                    <a:pt x="126" y="1069"/>
                  </a:lnTo>
                  <a:lnTo>
                    <a:pt x="126" y="1109"/>
                  </a:lnTo>
                  <a:lnTo>
                    <a:pt x="132" y="1153"/>
                  </a:lnTo>
                  <a:lnTo>
                    <a:pt x="143" y="1200"/>
                  </a:lnTo>
                  <a:lnTo>
                    <a:pt x="158" y="1247"/>
                  </a:lnTo>
                  <a:lnTo>
                    <a:pt x="178" y="1298"/>
                  </a:lnTo>
                  <a:lnTo>
                    <a:pt x="203" y="1349"/>
                  </a:lnTo>
                  <a:lnTo>
                    <a:pt x="233" y="1403"/>
                  </a:lnTo>
                  <a:lnTo>
                    <a:pt x="268" y="1458"/>
                  </a:lnTo>
                  <a:lnTo>
                    <a:pt x="308" y="1515"/>
                  </a:lnTo>
                  <a:lnTo>
                    <a:pt x="352" y="1573"/>
                  </a:lnTo>
                  <a:lnTo>
                    <a:pt x="416" y="1648"/>
                  </a:lnTo>
                  <a:lnTo>
                    <a:pt x="485" y="1724"/>
                  </a:lnTo>
                  <a:lnTo>
                    <a:pt x="579" y="1639"/>
                  </a:lnTo>
                  <a:lnTo>
                    <a:pt x="679" y="1554"/>
                  </a:lnTo>
                  <a:lnTo>
                    <a:pt x="783" y="1470"/>
                  </a:lnTo>
                  <a:lnTo>
                    <a:pt x="894" y="1389"/>
                  </a:lnTo>
                  <a:lnTo>
                    <a:pt x="906" y="1279"/>
                  </a:lnTo>
                  <a:lnTo>
                    <a:pt x="921" y="1171"/>
                  </a:lnTo>
                  <a:lnTo>
                    <a:pt x="938" y="1065"/>
                  </a:lnTo>
                  <a:lnTo>
                    <a:pt x="958" y="964"/>
                  </a:lnTo>
                  <a:lnTo>
                    <a:pt x="981" y="865"/>
                  </a:lnTo>
                  <a:lnTo>
                    <a:pt x="881" y="843"/>
                  </a:lnTo>
                  <a:lnTo>
                    <a:pt x="783" y="826"/>
                  </a:lnTo>
                  <a:lnTo>
                    <a:pt x="712" y="817"/>
                  </a:lnTo>
                  <a:lnTo>
                    <a:pt x="642" y="810"/>
                  </a:lnTo>
                  <a:lnTo>
                    <a:pt x="577" y="808"/>
                  </a:lnTo>
                  <a:close/>
                  <a:moveTo>
                    <a:pt x="2663" y="808"/>
                  </a:moveTo>
                  <a:lnTo>
                    <a:pt x="2599" y="810"/>
                  </a:lnTo>
                  <a:lnTo>
                    <a:pt x="2529" y="817"/>
                  </a:lnTo>
                  <a:lnTo>
                    <a:pt x="2458" y="826"/>
                  </a:lnTo>
                  <a:lnTo>
                    <a:pt x="2360" y="843"/>
                  </a:lnTo>
                  <a:lnTo>
                    <a:pt x="2260" y="865"/>
                  </a:lnTo>
                  <a:lnTo>
                    <a:pt x="2282" y="964"/>
                  </a:lnTo>
                  <a:lnTo>
                    <a:pt x="2301" y="1065"/>
                  </a:lnTo>
                  <a:lnTo>
                    <a:pt x="2319" y="1170"/>
                  </a:lnTo>
                  <a:lnTo>
                    <a:pt x="2334" y="1278"/>
                  </a:lnTo>
                  <a:lnTo>
                    <a:pt x="2347" y="1388"/>
                  </a:lnTo>
                  <a:lnTo>
                    <a:pt x="2458" y="1469"/>
                  </a:lnTo>
                  <a:lnTo>
                    <a:pt x="2563" y="1553"/>
                  </a:lnTo>
                  <a:lnTo>
                    <a:pt x="2662" y="1639"/>
                  </a:lnTo>
                  <a:lnTo>
                    <a:pt x="2756" y="1724"/>
                  </a:lnTo>
                  <a:lnTo>
                    <a:pt x="2825" y="1648"/>
                  </a:lnTo>
                  <a:lnTo>
                    <a:pt x="2889" y="1573"/>
                  </a:lnTo>
                  <a:lnTo>
                    <a:pt x="2933" y="1515"/>
                  </a:lnTo>
                  <a:lnTo>
                    <a:pt x="2973" y="1458"/>
                  </a:lnTo>
                  <a:lnTo>
                    <a:pt x="3008" y="1403"/>
                  </a:lnTo>
                  <a:lnTo>
                    <a:pt x="3037" y="1349"/>
                  </a:lnTo>
                  <a:lnTo>
                    <a:pt x="3063" y="1298"/>
                  </a:lnTo>
                  <a:lnTo>
                    <a:pt x="3083" y="1247"/>
                  </a:lnTo>
                  <a:lnTo>
                    <a:pt x="3098" y="1200"/>
                  </a:lnTo>
                  <a:lnTo>
                    <a:pt x="3109" y="1153"/>
                  </a:lnTo>
                  <a:lnTo>
                    <a:pt x="3114" y="1109"/>
                  </a:lnTo>
                  <a:lnTo>
                    <a:pt x="3114" y="1069"/>
                  </a:lnTo>
                  <a:lnTo>
                    <a:pt x="3110" y="1030"/>
                  </a:lnTo>
                  <a:lnTo>
                    <a:pt x="3100" y="995"/>
                  </a:lnTo>
                  <a:lnTo>
                    <a:pt x="3085" y="962"/>
                  </a:lnTo>
                  <a:lnTo>
                    <a:pt x="3064" y="932"/>
                  </a:lnTo>
                  <a:lnTo>
                    <a:pt x="3037" y="906"/>
                  </a:lnTo>
                  <a:lnTo>
                    <a:pt x="3007" y="883"/>
                  </a:lnTo>
                  <a:lnTo>
                    <a:pt x="2971" y="862"/>
                  </a:lnTo>
                  <a:lnTo>
                    <a:pt x="2931" y="845"/>
                  </a:lnTo>
                  <a:lnTo>
                    <a:pt x="2886" y="831"/>
                  </a:lnTo>
                  <a:lnTo>
                    <a:pt x="2836" y="820"/>
                  </a:lnTo>
                  <a:lnTo>
                    <a:pt x="2783" y="814"/>
                  </a:lnTo>
                  <a:lnTo>
                    <a:pt x="2725" y="809"/>
                  </a:lnTo>
                  <a:lnTo>
                    <a:pt x="2663" y="808"/>
                  </a:lnTo>
                  <a:close/>
                  <a:moveTo>
                    <a:pt x="1933" y="180"/>
                  </a:moveTo>
                  <a:lnTo>
                    <a:pt x="1912" y="183"/>
                  </a:lnTo>
                  <a:lnTo>
                    <a:pt x="1893" y="192"/>
                  </a:lnTo>
                  <a:lnTo>
                    <a:pt x="1879" y="206"/>
                  </a:lnTo>
                  <a:lnTo>
                    <a:pt x="1870" y="225"/>
                  </a:lnTo>
                  <a:lnTo>
                    <a:pt x="1867" y="246"/>
                  </a:lnTo>
                  <a:lnTo>
                    <a:pt x="1870" y="267"/>
                  </a:lnTo>
                  <a:lnTo>
                    <a:pt x="1879" y="284"/>
                  </a:lnTo>
                  <a:lnTo>
                    <a:pt x="1893" y="300"/>
                  </a:lnTo>
                  <a:lnTo>
                    <a:pt x="1912" y="309"/>
                  </a:lnTo>
                  <a:lnTo>
                    <a:pt x="1933" y="312"/>
                  </a:lnTo>
                  <a:lnTo>
                    <a:pt x="1954" y="309"/>
                  </a:lnTo>
                  <a:lnTo>
                    <a:pt x="1971" y="300"/>
                  </a:lnTo>
                  <a:lnTo>
                    <a:pt x="1987" y="284"/>
                  </a:lnTo>
                  <a:lnTo>
                    <a:pt x="1996" y="267"/>
                  </a:lnTo>
                  <a:lnTo>
                    <a:pt x="1999" y="246"/>
                  </a:lnTo>
                  <a:lnTo>
                    <a:pt x="1996" y="225"/>
                  </a:lnTo>
                  <a:lnTo>
                    <a:pt x="1987" y="206"/>
                  </a:lnTo>
                  <a:lnTo>
                    <a:pt x="1971" y="192"/>
                  </a:lnTo>
                  <a:lnTo>
                    <a:pt x="1954" y="183"/>
                  </a:lnTo>
                  <a:lnTo>
                    <a:pt x="1933" y="180"/>
                  </a:lnTo>
                  <a:close/>
                  <a:moveTo>
                    <a:pt x="1620" y="117"/>
                  </a:moveTo>
                  <a:lnTo>
                    <a:pt x="1578" y="122"/>
                  </a:lnTo>
                  <a:lnTo>
                    <a:pt x="1536" y="134"/>
                  </a:lnTo>
                  <a:lnTo>
                    <a:pt x="1494" y="155"/>
                  </a:lnTo>
                  <a:lnTo>
                    <a:pt x="1452" y="183"/>
                  </a:lnTo>
                  <a:lnTo>
                    <a:pt x="1411" y="221"/>
                  </a:lnTo>
                  <a:lnTo>
                    <a:pt x="1371" y="265"/>
                  </a:lnTo>
                  <a:lnTo>
                    <a:pt x="1332" y="316"/>
                  </a:lnTo>
                  <a:lnTo>
                    <a:pt x="1294" y="375"/>
                  </a:lnTo>
                  <a:lnTo>
                    <a:pt x="1257" y="441"/>
                  </a:lnTo>
                  <a:lnTo>
                    <a:pt x="1222" y="513"/>
                  </a:lnTo>
                  <a:lnTo>
                    <a:pt x="1189" y="592"/>
                  </a:lnTo>
                  <a:lnTo>
                    <a:pt x="1155" y="685"/>
                  </a:lnTo>
                  <a:lnTo>
                    <a:pt x="1124" y="783"/>
                  </a:lnTo>
                  <a:lnTo>
                    <a:pt x="1221" y="812"/>
                  </a:lnTo>
                  <a:lnTo>
                    <a:pt x="1319" y="845"/>
                  </a:lnTo>
                  <a:lnTo>
                    <a:pt x="1419" y="883"/>
                  </a:lnTo>
                  <a:lnTo>
                    <a:pt x="1519" y="925"/>
                  </a:lnTo>
                  <a:lnTo>
                    <a:pt x="1620" y="969"/>
                  </a:lnTo>
                  <a:lnTo>
                    <a:pt x="1722" y="925"/>
                  </a:lnTo>
                  <a:lnTo>
                    <a:pt x="1822" y="883"/>
                  </a:lnTo>
                  <a:lnTo>
                    <a:pt x="1922" y="845"/>
                  </a:lnTo>
                  <a:lnTo>
                    <a:pt x="2020" y="812"/>
                  </a:lnTo>
                  <a:lnTo>
                    <a:pt x="2117" y="783"/>
                  </a:lnTo>
                  <a:lnTo>
                    <a:pt x="2091" y="704"/>
                  </a:lnTo>
                  <a:lnTo>
                    <a:pt x="2065" y="628"/>
                  </a:lnTo>
                  <a:lnTo>
                    <a:pt x="2037" y="555"/>
                  </a:lnTo>
                  <a:lnTo>
                    <a:pt x="2007" y="488"/>
                  </a:lnTo>
                  <a:lnTo>
                    <a:pt x="1975" y="424"/>
                  </a:lnTo>
                  <a:lnTo>
                    <a:pt x="1954" y="427"/>
                  </a:lnTo>
                  <a:lnTo>
                    <a:pt x="1933" y="430"/>
                  </a:lnTo>
                  <a:lnTo>
                    <a:pt x="1900" y="426"/>
                  </a:lnTo>
                  <a:lnTo>
                    <a:pt x="1869" y="418"/>
                  </a:lnTo>
                  <a:lnTo>
                    <a:pt x="1840" y="404"/>
                  </a:lnTo>
                  <a:lnTo>
                    <a:pt x="1814" y="386"/>
                  </a:lnTo>
                  <a:lnTo>
                    <a:pt x="1792" y="364"/>
                  </a:lnTo>
                  <a:lnTo>
                    <a:pt x="1774" y="338"/>
                  </a:lnTo>
                  <a:lnTo>
                    <a:pt x="1761" y="310"/>
                  </a:lnTo>
                  <a:lnTo>
                    <a:pt x="1752" y="279"/>
                  </a:lnTo>
                  <a:lnTo>
                    <a:pt x="1749" y="246"/>
                  </a:lnTo>
                  <a:lnTo>
                    <a:pt x="1751" y="218"/>
                  </a:lnTo>
                  <a:lnTo>
                    <a:pt x="1757" y="192"/>
                  </a:lnTo>
                  <a:lnTo>
                    <a:pt x="1767" y="168"/>
                  </a:lnTo>
                  <a:lnTo>
                    <a:pt x="1730" y="146"/>
                  </a:lnTo>
                  <a:lnTo>
                    <a:pt x="1694" y="129"/>
                  </a:lnTo>
                  <a:lnTo>
                    <a:pt x="1657" y="121"/>
                  </a:lnTo>
                  <a:lnTo>
                    <a:pt x="1620" y="117"/>
                  </a:lnTo>
                  <a:close/>
                  <a:moveTo>
                    <a:pt x="1620" y="0"/>
                  </a:moveTo>
                  <a:lnTo>
                    <a:pt x="1668" y="3"/>
                  </a:lnTo>
                  <a:lnTo>
                    <a:pt x="1714" y="13"/>
                  </a:lnTo>
                  <a:lnTo>
                    <a:pt x="1760" y="29"/>
                  </a:lnTo>
                  <a:lnTo>
                    <a:pt x="1805" y="53"/>
                  </a:lnTo>
                  <a:lnTo>
                    <a:pt x="1849" y="82"/>
                  </a:lnTo>
                  <a:lnTo>
                    <a:pt x="1876" y="71"/>
                  </a:lnTo>
                  <a:lnTo>
                    <a:pt x="1903" y="64"/>
                  </a:lnTo>
                  <a:lnTo>
                    <a:pt x="1933" y="62"/>
                  </a:lnTo>
                  <a:lnTo>
                    <a:pt x="1966" y="66"/>
                  </a:lnTo>
                  <a:lnTo>
                    <a:pt x="1997" y="74"/>
                  </a:lnTo>
                  <a:lnTo>
                    <a:pt x="2025" y="88"/>
                  </a:lnTo>
                  <a:lnTo>
                    <a:pt x="2051" y="105"/>
                  </a:lnTo>
                  <a:lnTo>
                    <a:pt x="2073" y="127"/>
                  </a:lnTo>
                  <a:lnTo>
                    <a:pt x="2091" y="154"/>
                  </a:lnTo>
                  <a:lnTo>
                    <a:pt x="2105" y="182"/>
                  </a:lnTo>
                  <a:lnTo>
                    <a:pt x="2113" y="213"/>
                  </a:lnTo>
                  <a:lnTo>
                    <a:pt x="2117" y="246"/>
                  </a:lnTo>
                  <a:lnTo>
                    <a:pt x="2113" y="278"/>
                  </a:lnTo>
                  <a:lnTo>
                    <a:pt x="2106" y="309"/>
                  </a:lnTo>
                  <a:lnTo>
                    <a:pt x="2092" y="337"/>
                  </a:lnTo>
                  <a:lnTo>
                    <a:pt x="2075" y="363"/>
                  </a:lnTo>
                  <a:lnTo>
                    <a:pt x="2109" y="431"/>
                  </a:lnTo>
                  <a:lnTo>
                    <a:pt x="2143" y="504"/>
                  </a:lnTo>
                  <a:lnTo>
                    <a:pt x="2174" y="584"/>
                  </a:lnTo>
                  <a:lnTo>
                    <a:pt x="2202" y="666"/>
                  </a:lnTo>
                  <a:lnTo>
                    <a:pt x="2229" y="752"/>
                  </a:lnTo>
                  <a:lnTo>
                    <a:pt x="2300" y="735"/>
                  </a:lnTo>
                  <a:lnTo>
                    <a:pt x="2371" y="722"/>
                  </a:lnTo>
                  <a:lnTo>
                    <a:pt x="2440" y="710"/>
                  </a:lnTo>
                  <a:lnTo>
                    <a:pt x="2518" y="700"/>
                  </a:lnTo>
                  <a:lnTo>
                    <a:pt x="2594" y="694"/>
                  </a:lnTo>
                  <a:lnTo>
                    <a:pt x="2666" y="691"/>
                  </a:lnTo>
                  <a:lnTo>
                    <a:pt x="2734" y="693"/>
                  </a:lnTo>
                  <a:lnTo>
                    <a:pt x="2799" y="697"/>
                  </a:lnTo>
                  <a:lnTo>
                    <a:pt x="2858" y="706"/>
                  </a:lnTo>
                  <a:lnTo>
                    <a:pt x="2914" y="718"/>
                  </a:lnTo>
                  <a:lnTo>
                    <a:pt x="2967" y="733"/>
                  </a:lnTo>
                  <a:lnTo>
                    <a:pt x="3014" y="753"/>
                  </a:lnTo>
                  <a:lnTo>
                    <a:pt x="3058" y="776"/>
                  </a:lnTo>
                  <a:lnTo>
                    <a:pt x="3097" y="803"/>
                  </a:lnTo>
                  <a:lnTo>
                    <a:pt x="3131" y="832"/>
                  </a:lnTo>
                  <a:lnTo>
                    <a:pt x="3161" y="866"/>
                  </a:lnTo>
                  <a:lnTo>
                    <a:pt x="3186" y="904"/>
                  </a:lnTo>
                  <a:lnTo>
                    <a:pt x="3206" y="943"/>
                  </a:lnTo>
                  <a:lnTo>
                    <a:pt x="3220" y="986"/>
                  </a:lnTo>
                  <a:lnTo>
                    <a:pt x="3229" y="1031"/>
                  </a:lnTo>
                  <a:lnTo>
                    <a:pt x="3232" y="1078"/>
                  </a:lnTo>
                  <a:lnTo>
                    <a:pt x="3230" y="1127"/>
                  </a:lnTo>
                  <a:lnTo>
                    <a:pt x="3223" y="1178"/>
                  </a:lnTo>
                  <a:lnTo>
                    <a:pt x="3211" y="1232"/>
                  </a:lnTo>
                  <a:lnTo>
                    <a:pt x="3194" y="1285"/>
                  </a:lnTo>
                  <a:lnTo>
                    <a:pt x="3171" y="1343"/>
                  </a:lnTo>
                  <a:lnTo>
                    <a:pt x="3143" y="1400"/>
                  </a:lnTo>
                  <a:lnTo>
                    <a:pt x="3110" y="1460"/>
                  </a:lnTo>
                  <a:lnTo>
                    <a:pt x="3072" y="1521"/>
                  </a:lnTo>
                  <a:lnTo>
                    <a:pt x="3029" y="1582"/>
                  </a:lnTo>
                  <a:lnTo>
                    <a:pt x="2980" y="1646"/>
                  </a:lnTo>
                  <a:lnTo>
                    <a:pt x="2913" y="1727"/>
                  </a:lnTo>
                  <a:lnTo>
                    <a:pt x="2838" y="1807"/>
                  </a:lnTo>
                  <a:lnTo>
                    <a:pt x="2913" y="1887"/>
                  </a:lnTo>
                  <a:lnTo>
                    <a:pt x="2980" y="1969"/>
                  </a:lnTo>
                  <a:lnTo>
                    <a:pt x="3029" y="2031"/>
                  </a:lnTo>
                  <a:lnTo>
                    <a:pt x="3072" y="2094"/>
                  </a:lnTo>
                  <a:lnTo>
                    <a:pt x="3110" y="2154"/>
                  </a:lnTo>
                  <a:lnTo>
                    <a:pt x="3143" y="2214"/>
                  </a:lnTo>
                  <a:lnTo>
                    <a:pt x="3171" y="2272"/>
                  </a:lnTo>
                  <a:lnTo>
                    <a:pt x="3194" y="2328"/>
                  </a:lnTo>
                  <a:lnTo>
                    <a:pt x="3211" y="2383"/>
                  </a:lnTo>
                  <a:lnTo>
                    <a:pt x="3223" y="2436"/>
                  </a:lnTo>
                  <a:lnTo>
                    <a:pt x="3230" y="2487"/>
                  </a:lnTo>
                  <a:lnTo>
                    <a:pt x="3232" y="2536"/>
                  </a:lnTo>
                  <a:lnTo>
                    <a:pt x="3229" y="2583"/>
                  </a:lnTo>
                  <a:lnTo>
                    <a:pt x="3220" y="2629"/>
                  </a:lnTo>
                  <a:lnTo>
                    <a:pt x="3206" y="2670"/>
                  </a:lnTo>
                  <a:lnTo>
                    <a:pt x="3186" y="2711"/>
                  </a:lnTo>
                  <a:lnTo>
                    <a:pt x="3162" y="2747"/>
                  </a:lnTo>
                  <a:lnTo>
                    <a:pt x="3132" y="2780"/>
                  </a:lnTo>
                  <a:lnTo>
                    <a:pt x="3098" y="2810"/>
                  </a:lnTo>
                  <a:lnTo>
                    <a:pt x="3059" y="2836"/>
                  </a:lnTo>
                  <a:lnTo>
                    <a:pt x="3017" y="2860"/>
                  </a:lnTo>
                  <a:lnTo>
                    <a:pt x="2969" y="2879"/>
                  </a:lnTo>
                  <a:lnTo>
                    <a:pt x="2918" y="2896"/>
                  </a:lnTo>
                  <a:lnTo>
                    <a:pt x="2861" y="2908"/>
                  </a:lnTo>
                  <a:lnTo>
                    <a:pt x="2853" y="2938"/>
                  </a:lnTo>
                  <a:lnTo>
                    <a:pt x="2838" y="2965"/>
                  </a:lnTo>
                  <a:lnTo>
                    <a:pt x="2820" y="2989"/>
                  </a:lnTo>
                  <a:lnTo>
                    <a:pt x="2798" y="3011"/>
                  </a:lnTo>
                  <a:lnTo>
                    <a:pt x="2772" y="3028"/>
                  </a:lnTo>
                  <a:lnTo>
                    <a:pt x="2745" y="3041"/>
                  </a:lnTo>
                  <a:lnTo>
                    <a:pt x="2714" y="3050"/>
                  </a:lnTo>
                  <a:lnTo>
                    <a:pt x="2682" y="3052"/>
                  </a:lnTo>
                  <a:lnTo>
                    <a:pt x="2650" y="3050"/>
                  </a:lnTo>
                  <a:lnTo>
                    <a:pt x="2621" y="3042"/>
                  </a:lnTo>
                  <a:lnTo>
                    <a:pt x="2593" y="3029"/>
                  </a:lnTo>
                  <a:lnTo>
                    <a:pt x="2568" y="3012"/>
                  </a:lnTo>
                  <a:lnTo>
                    <a:pt x="2547" y="2992"/>
                  </a:lnTo>
                  <a:lnTo>
                    <a:pt x="2528" y="2968"/>
                  </a:lnTo>
                  <a:lnTo>
                    <a:pt x="2514" y="2941"/>
                  </a:lnTo>
                  <a:lnTo>
                    <a:pt x="2504" y="2912"/>
                  </a:lnTo>
                  <a:lnTo>
                    <a:pt x="2416" y="2900"/>
                  </a:lnTo>
                  <a:lnTo>
                    <a:pt x="2323" y="2883"/>
                  </a:lnTo>
                  <a:lnTo>
                    <a:pt x="2230" y="2862"/>
                  </a:lnTo>
                  <a:lnTo>
                    <a:pt x="2208" y="2932"/>
                  </a:lnTo>
                  <a:lnTo>
                    <a:pt x="2185" y="2999"/>
                  </a:lnTo>
                  <a:lnTo>
                    <a:pt x="2161" y="3065"/>
                  </a:lnTo>
                  <a:lnTo>
                    <a:pt x="2128" y="3143"/>
                  </a:lnTo>
                  <a:lnTo>
                    <a:pt x="2092" y="3217"/>
                  </a:lnTo>
                  <a:lnTo>
                    <a:pt x="2056" y="3284"/>
                  </a:lnTo>
                  <a:lnTo>
                    <a:pt x="2019" y="3346"/>
                  </a:lnTo>
                  <a:lnTo>
                    <a:pt x="1979" y="3401"/>
                  </a:lnTo>
                  <a:lnTo>
                    <a:pt x="1938" y="3450"/>
                  </a:lnTo>
                  <a:lnTo>
                    <a:pt x="1895" y="3493"/>
                  </a:lnTo>
                  <a:lnTo>
                    <a:pt x="1853" y="3529"/>
                  </a:lnTo>
                  <a:lnTo>
                    <a:pt x="1807" y="3560"/>
                  </a:lnTo>
                  <a:lnTo>
                    <a:pt x="1762" y="3583"/>
                  </a:lnTo>
                  <a:lnTo>
                    <a:pt x="1716" y="3601"/>
                  </a:lnTo>
                  <a:lnTo>
                    <a:pt x="1669" y="3611"/>
                  </a:lnTo>
                  <a:lnTo>
                    <a:pt x="1620" y="3614"/>
                  </a:lnTo>
                  <a:lnTo>
                    <a:pt x="1572" y="3611"/>
                  </a:lnTo>
                  <a:lnTo>
                    <a:pt x="1525" y="3601"/>
                  </a:lnTo>
                  <a:lnTo>
                    <a:pt x="1479" y="3583"/>
                  </a:lnTo>
                  <a:lnTo>
                    <a:pt x="1433" y="3560"/>
                  </a:lnTo>
                  <a:lnTo>
                    <a:pt x="1388" y="3529"/>
                  </a:lnTo>
                  <a:lnTo>
                    <a:pt x="1345" y="3493"/>
                  </a:lnTo>
                  <a:lnTo>
                    <a:pt x="1303" y="3450"/>
                  </a:lnTo>
                  <a:lnTo>
                    <a:pt x="1262" y="3401"/>
                  </a:lnTo>
                  <a:lnTo>
                    <a:pt x="1222" y="3346"/>
                  </a:lnTo>
                  <a:lnTo>
                    <a:pt x="1185" y="3284"/>
                  </a:lnTo>
                  <a:lnTo>
                    <a:pt x="1148" y="3217"/>
                  </a:lnTo>
                  <a:lnTo>
                    <a:pt x="1113" y="3143"/>
                  </a:lnTo>
                  <a:lnTo>
                    <a:pt x="1080" y="3065"/>
                  </a:lnTo>
                  <a:lnTo>
                    <a:pt x="1056" y="2999"/>
                  </a:lnTo>
                  <a:lnTo>
                    <a:pt x="1033" y="2932"/>
                  </a:lnTo>
                  <a:lnTo>
                    <a:pt x="1011" y="2862"/>
                  </a:lnTo>
                  <a:lnTo>
                    <a:pt x="939" y="2878"/>
                  </a:lnTo>
                  <a:lnTo>
                    <a:pt x="870" y="2893"/>
                  </a:lnTo>
                  <a:lnTo>
                    <a:pt x="801" y="2904"/>
                  </a:lnTo>
                  <a:lnTo>
                    <a:pt x="717" y="2915"/>
                  </a:lnTo>
                  <a:lnTo>
                    <a:pt x="637" y="2921"/>
                  </a:lnTo>
                  <a:lnTo>
                    <a:pt x="561" y="2923"/>
                  </a:lnTo>
                  <a:lnTo>
                    <a:pt x="495" y="2921"/>
                  </a:lnTo>
                  <a:lnTo>
                    <a:pt x="432" y="2916"/>
                  </a:lnTo>
                  <a:lnTo>
                    <a:pt x="374" y="2907"/>
                  </a:lnTo>
                  <a:lnTo>
                    <a:pt x="319" y="2895"/>
                  </a:lnTo>
                  <a:lnTo>
                    <a:pt x="268" y="2878"/>
                  </a:lnTo>
                  <a:lnTo>
                    <a:pt x="222" y="2860"/>
                  </a:lnTo>
                  <a:lnTo>
                    <a:pt x="180" y="2836"/>
                  </a:lnTo>
                  <a:lnTo>
                    <a:pt x="142" y="2810"/>
                  </a:lnTo>
                  <a:lnTo>
                    <a:pt x="109" y="2780"/>
                  </a:lnTo>
                  <a:lnTo>
                    <a:pt x="79" y="2747"/>
                  </a:lnTo>
                  <a:lnTo>
                    <a:pt x="55" y="2711"/>
                  </a:lnTo>
                  <a:lnTo>
                    <a:pt x="35" y="2669"/>
                  </a:lnTo>
                  <a:lnTo>
                    <a:pt x="21" y="2625"/>
                  </a:lnTo>
                  <a:lnTo>
                    <a:pt x="12" y="2579"/>
                  </a:lnTo>
                  <a:lnTo>
                    <a:pt x="9" y="2530"/>
                  </a:lnTo>
                  <a:lnTo>
                    <a:pt x="12" y="2478"/>
                  </a:lnTo>
                  <a:lnTo>
                    <a:pt x="20" y="2424"/>
                  </a:lnTo>
                  <a:lnTo>
                    <a:pt x="34" y="2369"/>
                  </a:lnTo>
                  <a:lnTo>
                    <a:pt x="54" y="2311"/>
                  </a:lnTo>
                  <a:lnTo>
                    <a:pt x="35" y="2290"/>
                  </a:lnTo>
                  <a:lnTo>
                    <a:pt x="21" y="2266"/>
                  </a:lnTo>
                  <a:lnTo>
                    <a:pt x="10" y="2239"/>
                  </a:lnTo>
                  <a:lnTo>
                    <a:pt x="3" y="2212"/>
                  </a:lnTo>
                  <a:lnTo>
                    <a:pt x="0" y="2182"/>
                  </a:lnTo>
                  <a:lnTo>
                    <a:pt x="3" y="2149"/>
                  </a:lnTo>
                  <a:lnTo>
                    <a:pt x="12" y="2118"/>
                  </a:lnTo>
                  <a:lnTo>
                    <a:pt x="25" y="2090"/>
                  </a:lnTo>
                  <a:lnTo>
                    <a:pt x="44" y="2063"/>
                  </a:lnTo>
                  <a:lnTo>
                    <a:pt x="66" y="2041"/>
                  </a:lnTo>
                  <a:lnTo>
                    <a:pt x="91" y="2024"/>
                  </a:lnTo>
                  <a:lnTo>
                    <a:pt x="120" y="2010"/>
                  </a:lnTo>
                  <a:lnTo>
                    <a:pt x="151" y="2002"/>
                  </a:lnTo>
                  <a:lnTo>
                    <a:pt x="184" y="1998"/>
                  </a:lnTo>
                  <a:lnTo>
                    <a:pt x="209" y="2000"/>
                  </a:lnTo>
                  <a:lnTo>
                    <a:pt x="232" y="2005"/>
                  </a:lnTo>
                  <a:lnTo>
                    <a:pt x="285" y="1939"/>
                  </a:lnTo>
                  <a:lnTo>
                    <a:pt x="341" y="1874"/>
                  </a:lnTo>
                  <a:lnTo>
                    <a:pt x="403" y="1807"/>
                  </a:lnTo>
                  <a:lnTo>
                    <a:pt x="329" y="1727"/>
                  </a:lnTo>
                  <a:lnTo>
                    <a:pt x="261" y="1646"/>
                  </a:lnTo>
                  <a:lnTo>
                    <a:pt x="212" y="1582"/>
                  </a:lnTo>
                  <a:lnTo>
                    <a:pt x="169" y="1521"/>
                  </a:lnTo>
                  <a:lnTo>
                    <a:pt x="131" y="1460"/>
                  </a:lnTo>
                  <a:lnTo>
                    <a:pt x="98" y="1400"/>
                  </a:lnTo>
                  <a:lnTo>
                    <a:pt x="70" y="1343"/>
                  </a:lnTo>
                  <a:lnTo>
                    <a:pt x="47" y="1285"/>
                  </a:lnTo>
                  <a:lnTo>
                    <a:pt x="30" y="1232"/>
                  </a:lnTo>
                  <a:lnTo>
                    <a:pt x="18" y="1178"/>
                  </a:lnTo>
                  <a:lnTo>
                    <a:pt x="11" y="1127"/>
                  </a:lnTo>
                  <a:lnTo>
                    <a:pt x="9" y="1078"/>
                  </a:lnTo>
                  <a:lnTo>
                    <a:pt x="12" y="1031"/>
                  </a:lnTo>
                  <a:lnTo>
                    <a:pt x="21" y="986"/>
                  </a:lnTo>
                  <a:lnTo>
                    <a:pt x="35" y="943"/>
                  </a:lnTo>
                  <a:lnTo>
                    <a:pt x="55" y="904"/>
                  </a:lnTo>
                  <a:lnTo>
                    <a:pt x="80" y="866"/>
                  </a:lnTo>
                  <a:lnTo>
                    <a:pt x="110" y="832"/>
                  </a:lnTo>
                  <a:lnTo>
                    <a:pt x="144" y="803"/>
                  </a:lnTo>
                  <a:lnTo>
                    <a:pt x="183" y="776"/>
                  </a:lnTo>
                  <a:lnTo>
                    <a:pt x="227" y="753"/>
                  </a:lnTo>
                  <a:lnTo>
                    <a:pt x="274" y="733"/>
                  </a:lnTo>
                  <a:lnTo>
                    <a:pt x="327" y="718"/>
                  </a:lnTo>
                  <a:lnTo>
                    <a:pt x="383" y="706"/>
                  </a:lnTo>
                  <a:lnTo>
                    <a:pt x="442" y="697"/>
                  </a:lnTo>
                  <a:lnTo>
                    <a:pt x="507" y="693"/>
                  </a:lnTo>
                  <a:lnTo>
                    <a:pt x="575" y="691"/>
                  </a:lnTo>
                  <a:lnTo>
                    <a:pt x="647" y="694"/>
                  </a:lnTo>
                  <a:lnTo>
                    <a:pt x="722" y="700"/>
                  </a:lnTo>
                  <a:lnTo>
                    <a:pt x="801" y="710"/>
                  </a:lnTo>
                  <a:lnTo>
                    <a:pt x="870" y="722"/>
                  </a:lnTo>
                  <a:lnTo>
                    <a:pt x="939" y="735"/>
                  </a:lnTo>
                  <a:lnTo>
                    <a:pt x="1011" y="752"/>
                  </a:lnTo>
                  <a:lnTo>
                    <a:pt x="1033" y="683"/>
                  </a:lnTo>
                  <a:lnTo>
                    <a:pt x="1056" y="614"/>
                  </a:lnTo>
                  <a:lnTo>
                    <a:pt x="1080" y="550"/>
                  </a:lnTo>
                  <a:lnTo>
                    <a:pt x="1113" y="470"/>
                  </a:lnTo>
                  <a:lnTo>
                    <a:pt x="1148" y="397"/>
                  </a:lnTo>
                  <a:lnTo>
                    <a:pt x="1185" y="330"/>
                  </a:lnTo>
                  <a:lnTo>
                    <a:pt x="1222" y="268"/>
                  </a:lnTo>
                  <a:lnTo>
                    <a:pt x="1262" y="213"/>
                  </a:lnTo>
                  <a:lnTo>
                    <a:pt x="1303" y="163"/>
                  </a:lnTo>
                  <a:lnTo>
                    <a:pt x="1345" y="121"/>
                  </a:lnTo>
                  <a:lnTo>
                    <a:pt x="1388" y="84"/>
                  </a:lnTo>
                  <a:lnTo>
                    <a:pt x="1433" y="55"/>
                  </a:lnTo>
                  <a:lnTo>
                    <a:pt x="1479" y="30"/>
                  </a:lnTo>
                  <a:lnTo>
                    <a:pt x="1525" y="14"/>
                  </a:lnTo>
                  <a:lnTo>
                    <a:pt x="1572" y="3"/>
                  </a:lnTo>
                  <a:lnTo>
                    <a:pt x="16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25539" y="2468850"/>
            <a:ext cx="2582561" cy="2255411"/>
            <a:chOff x="6525539" y="2468850"/>
            <a:chExt cx="2582561" cy="225541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6815380" y="3299847"/>
              <a:ext cx="162732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6525539" y="3726549"/>
              <a:ext cx="2582561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Bursa, 7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milyar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473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milyon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73 bin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dolar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ihracat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gerçekleştirildiği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bursa'da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çok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sayıda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üretici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olduğu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için.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15380" y="2468850"/>
              <a:ext cx="199766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spc="-3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Neden</a:t>
              </a:r>
              <a:r>
                <a:rPr lang="en-US" sz="4800" spc="-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?</a:t>
              </a:r>
              <a:endParaRPr lang="en-US" sz="4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94578" y="758919"/>
            <a:ext cx="3959662" cy="2057089"/>
            <a:chOff x="1894578" y="758919"/>
            <a:chExt cx="3959662" cy="2057089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749299" y="1616990"/>
              <a:ext cx="162732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3271679" y="1818296"/>
              <a:ext cx="2582561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fikirimiz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ihracatta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tüm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dünyayı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bursa'ya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bağlayan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bir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uygulama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yapmak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94578" y="758919"/>
              <a:ext cx="34820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4800" spc="-3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Fikirimiz</a:t>
              </a:r>
              <a:r>
                <a:rPr lang="en-US" sz="4800" spc="-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4800" spc="-3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nedir</a:t>
              </a:r>
              <a:r>
                <a:rPr lang="en-US" sz="4800" spc="-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?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01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12948"/>
          <a:stretch/>
        </p:blipFill>
        <p:spPr>
          <a:xfrm>
            <a:off x="0" y="0"/>
            <a:ext cx="6354115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ED688E-49BD-56C6-D538-F3D4CA53B8F3}"/>
              </a:ext>
            </a:extLst>
          </p:cNvPr>
          <p:cNvSpPr/>
          <p:nvPr/>
        </p:nvSpPr>
        <p:spPr>
          <a:xfrm>
            <a:off x="4994116" y="2276474"/>
            <a:ext cx="2320957" cy="23050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540019" y="2505669"/>
            <a:ext cx="4178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spc="-300" dirty="0">
                <a:solidFill>
                  <a:schemeClr val="accent2"/>
                </a:solidFill>
              </a:rPr>
              <a:t>Anas ELJAMAL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972457" y="3268989"/>
            <a:ext cx="360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 err="1">
                <a:solidFill>
                  <a:schemeClr val="bg1"/>
                </a:solidFill>
              </a:rPr>
              <a:t>Filistinliyim</a:t>
            </a:r>
            <a:endParaRPr lang="en-US" sz="2800" spc="-15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82931" y="2483356"/>
            <a:ext cx="4391355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ÜNİVERSİTE : </a:t>
            </a:r>
            <a:r>
              <a:rPr lang="en-US" sz="2000" dirty="0">
                <a:solidFill>
                  <a:srgbClr val="ED7D31"/>
                </a:solidFill>
              </a:rPr>
              <a:t>Bursa </a:t>
            </a:r>
            <a:r>
              <a:rPr lang="en-US" sz="2000" dirty="0" err="1">
                <a:solidFill>
                  <a:srgbClr val="ED7D31"/>
                </a:solidFill>
              </a:rPr>
              <a:t>Uludağ</a:t>
            </a:r>
            <a:r>
              <a:rPr lang="en-US" sz="2000" dirty="0">
                <a:solidFill>
                  <a:srgbClr val="ED7D31"/>
                </a:solidFill>
              </a:rPr>
              <a:t> </a:t>
            </a:r>
            <a:r>
              <a:rPr lang="en-US" sz="2000" dirty="0" err="1">
                <a:solidFill>
                  <a:srgbClr val="ED7D31"/>
                </a:solidFill>
              </a:rPr>
              <a:t>Üniversitesi</a:t>
            </a:r>
            <a:endParaRPr lang="ar-SA" sz="2000" dirty="0">
              <a:solidFill>
                <a:srgbClr val="ED7D3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BÖLÜM : </a:t>
            </a:r>
            <a:r>
              <a:rPr lang="en-US" sz="2000" dirty="0" err="1">
                <a:solidFill>
                  <a:srgbClr val="ED7D31"/>
                </a:solidFill>
              </a:rPr>
              <a:t>Makine</a:t>
            </a:r>
            <a:r>
              <a:rPr lang="en-US" sz="2000" dirty="0">
                <a:solidFill>
                  <a:srgbClr val="ED7D31"/>
                </a:solidFill>
              </a:rPr>
              <a:t> </a:t>
            </a:r>
            <a:r>
              <a:rPr lang="en-US" sz="2000" dirty="0" err="1">
                <a:solidFill>
                  <a:srgbClr val="ED7D31"/>
                </a:solidFill>
              </a:rPr>
              <a:t>Mühendisliği</a:t>
            </a:r>
            <a:r>
              <a:rPr lang="en-US" sz="2000" dirty="0">
                <a:solidFill>
                  <a:srgbClr val="ED7D31"/>
                </a:solidFill>
              </a:rPr>
              <a:t> / 4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TELEFON : </a:t>
            </a:r>
            <a:r>
              <a:rPr lang="en-US" sz="2000" dirty="0">
                <a:solidFill>
                  <a:srgbClr val="ED7D31"/>
                </a:solidFill>
              </a:rPr>
              <a:t>+90 537 873 65 28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MAİL : </a:t>
            </a:r>
            <a:r>
              <a:rPr lang="en-US" sz="2000" dirty="0">
                <a:solidFill>
                  <a:srgbClr val="ED7D31"/>
                </a:solidFill>
              </a:rPr>
              <a:t>bmbenes@hotmail.com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5A266-590B-AEF6-0BB0-6620B0EFB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8537" y="2374901"/>
            <a:ext cx="2092609" cy="2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16876" y="2404837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Kalite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kontrolü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Üretim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gecikmesini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kalite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risklerini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azaltmak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için,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Üretim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Takip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Denetim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Hizmetleri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vermek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29232" y="4544317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Kolay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kaynak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bulma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endüstri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kategorisinde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gönderime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hazır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milyonlarca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ürünü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keşfetmek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Fiyat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Teklifi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İsteği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hizmetleriyle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ihtiyacınız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şeyi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tedarikçilere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söyleyin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hızlı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şekilde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fiyat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teklifi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alın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678563" y="2195833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Canlı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yayınlar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fabrika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turları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Ürünlerinizin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nasıl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yapıldığı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hakkında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fikir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görüş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sağlayan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ürün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demoları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üretim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tesisi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turları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yoluyla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üreticilerle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gerçek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zamanlı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olarak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etkileşim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kurun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678563" y="4404485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Ticaret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Güvencesi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hizmetimiz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Uygulamadaki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siparişlerinizi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ödemelerinizi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koruma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altına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alarak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genişletilmiş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destekle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güvenli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kolay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şekilde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satın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alım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yapmanızı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sağlar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918520" y="669487"/>
            <a:ext cx="41783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300" dirty="0" err="1">
                <a:solidFill>
                  <a:schemeClr val="accent2"/>
                </a:solidFill>
              </a:rPr>
              <a:t>Uygulama</a:t>
            </a:r>
            <a:r>
              <a:rPr lang="en-US" sz="4400" spc="-300" dirty="0">
                <a:solidFill>
                  <a:schemeClr val="accent2"/>
                </a:solidFill>
              </a:rPr>
              <a:t> </a:t>
            </a:r>
            <a:r>
              <a:rPr lang="en-US" sz="4400" spc="-300" dirty="0" err="1">
                <a:solidFill>
                  <a:schemeClr val="accent2"/>
                </a:solidFill>
              </a:rPr>
              <a:t>özellikleri</a:t>
            </a:r>
            <a:endParaRPr lang="en-US" sz="4400" spc="-300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8520" y="2092180"/>
            <a:ext cx="2174790" cy="1717589"/>
            <a:chOff x="918520" y="2092180"/>
            <a:chExt cx="2174790" cy="1717589"/>
          </a:xfrm>
        </p:grpSpPr>
        <p:sp>
          <p:nvSpPr>
            <p:cNvPr id="2" name="Rectangle 1"/>
            <p:cNvSpPr/>
            <p:nvPr/>
          </p:nvSpPr>
          <p:spPr>
            <a:xfrm>
              <a:off x="918520" y="2092180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78910" y="2895369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177800" dist="38100" dir="13500000" sx="102000" sy="102000" algn="b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375064" y="3091787"/>
              <a:ext cx="522093" cy="521565"/>
              <a:chOff x="2354" y="677"/>
              <a:chExt cx="2966" cy="2963"/>
            </a:xfrm>
            <a:solidFill>
              <a:schemeClr val="bg1"/>
            </a:solidFill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3789" y="2367"/>
                <a:ext cx="97" cy="95"/>
              </a:xfrm>
              <a:custGeom>
                <a:avLst/>
                <a:gdLst>
                  <a:gd name="T0" fmla="*/ 96 w 193"/>
                  <a:gd name="T1" fmla="*/ 0 h 191"/>
                  <a:gd name="T2" fmla="*/ 121 w 193"/>
                  <a:gd name="T3" fmla="*/ 4 h 191"/>
                  <a:gd name="T4" fmla="*/ 144 w 193"/>
                  <a:gd name="T5" fmla="*/ 13 h 191"/>
                  <a:gd name="T6" fmla="*/ 164 w 193"/>
                  <a:gd name="T7" fmla="*/ 27 h 191"/>
                  <a:gd name="T8" fmla="*/ 179 w 193"/>
                  <a:gd name="T9" fmla="*/ 49 h 191"/>
                  <a:gd name="T10" fmla="*/ 190 w 193"/>
                  <a:gd name="T11" fmla="*/ 70 h 191"/>
                  <a:gd name="T12" fmla="*/ 193 w 193"/>
                  <a:gd name="T13" fmla="*/ 96 h 191"/>
                  <a:gd name="T14" fmla="*/ 190 w 193"/>
                  <a:gd name="T15" fmla="*/ 121 h 191"/>
                  <a:gd name="T16" fmla="*/ 179 w 193"/>
                  <a:gd name="T17" fmla="*/ 144 h 191"/>
                  <a:gd name="T18" fmla="*/ 164 w 193"/>
                  <a:gd name="T19" fmla="*/ 164 h 191"/>
                  <a:gd name="T20" fmla="*/ 144 w 193"/>
                  <a:gd name="T21" fmla="*/ 179 h 191"/>
                  <a:gd name="T22" fmla="*/ 121 w 193"/>
                  <a:gd name="T23" fmla="*/ 188 h 191"/>
                  <a:gd name="T24" fmla="*/ 96 w 193"/>
                  <a:gd name="T25" fmla="*/ 191 h 191"/>
                  <a:gd name="T26" fmla="*/ 72 w 193"/>
                  <a:gd name="T27" fmla="*/ 188 h 191"/>
                  <a:gd name="T28" fmla="*/ 49 w 193"/>
                  <a:gd name="T29" fmla="*/ 179 h 191"/>
                  <a:gd name="T30" fmla="*/ 29 w 193"/>
                  <a:gd name="T31" fmla="*/ 164 h 191"/>
                  <a:gd name="T32" fmla="*/ 13 w 193"/>
                  <a:gd name="T33" fmla="*/ 144 h 191"/>
                  <a:gd name="T34" fmla="*/ 4 w 193"/>
                  <a:gd name="T35" fmla="*/ 121 h 191"/>
                  <a:gd name="T36" fmla="*/ 0 w 193"/>
                  <a:gd name="T37" fmla="*/ 96 h 191"/>
                  <a:gd name="T38" fmla="*/ 4 w 193"/>
                  <a:gd name="T39" fmla="*/ 70 h 191"/>
                  <a:gd name="T40" fmla="*/ 13 w 193"/>
                  <a:gd name="T41" fmla="*/ 47 h 191"/>
                  <a:gd name="T42" fmla="*/ 29 w 193"/>
                  <a:gd name="T43" fmla="*/ 27 h 191"/>
                  <a:gd name="T44" fmla="*/ 49 w 193"/>
                  <a:gd name="T45" fmla="*/ 13 h 191"/>
                  <a:gd name="T46" fmla="*/ 72 w 193"/>
                  <a:gd name="T47" fmla="*/ 4 h 191"/>
                  <a:gd name="T48" fmla="*/ 96 w 193"/>
                  <a:gd name="T4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3" h="191">
                    <a:moveTo>
                      <a:pt x="96" y="0"/>
                    </a:moveTo>
                    <a:lnTo>
                      <a:pt x="121" y="4"/>
                    </a:lnTo>
                    <a:lnTo>
                      <a:pt x="144" y="13"/>
                    </a:lnTo>
                    <a:lnTo>
                      <a:pt x="164" y="27"/>
                    </a:lnTo>
                    <a:lnTo>
                      <a:pt x="179" y="49"/>
                    </a:lnTo>
                    <a:lnTo>
                      <a:pt x="190" y="70"/>
                    </a:lnTo>
                    <a:lnTo>
                      <a:pt x="193" y="96"/>
                    </a:lnTo>
                    <a:lnTo>
                      <a:pt x="190" y="121"/>
                    </a:lnTo>
                    <a:lnTo>
                      <a:pt x="179" y="144"/>
                    </a:lnTo>
                    <a:lnTo>
                      <a:pt x="164" y="164"/>
                    </a:lnTo>
                    <a:lnTo>
                      <a:pt x="144" y="179"/>
                    </a:lnTo>
                    <a:lnTo>
                      <a:pt x="121" y="188"/>
                    </a:lnTo>
                    <a:lnTo>
                      <a:pt x="96" y="191"/>
                    </a:lnTo>
                    <a:lnTo>
                      <a:pt x="72" y="188"/>
                    </a:lnTo>
                    <a:lnTo>
                      <a:pt x="49" y="179"/>
                    </a:lnTo>
                    <a:lnTo>
                      <a:pt x="29" y="164"/>
                    </a:lnTo>
                    <a:lnTo>
                      <a:pt x="13" y="144"/>
                    </a:lnTo>
                    <a:lnTo>
                      <a:pt x="4" y="121"/>
                    </a:lnTo>
                    <a:lnTo>
                      <a:pt x="0" y="96"/>
                    </a:lnTo>
                    <a:lnTo>
                      <a:pt x="4" y="70"/>
                    </a:lnTo>
                    <a:lnTo>
                      <a:pt x="13" y="47"/>
                    </a:lnTo>
                    <a:lnTo>
                      <a:pt x="29" y="27"/>
                    </a:lnTo>
                    <a:lnTo>
                      <a:pt x="49" y="13"/>
                    </a:lnTo>
                    <a:lnTo>
                      <a:pt x="72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3584" y="2367"/>
                <a:ext cx="96" cy="95"/>
              </a:xfrm>
              <a:custGeom>
                <a:avLst/>
                <a:gdLst>
                  <a:gd name="T0" fmla="*/ 96 w 192"/>
                  <a:gd name="T1" fmla="*/ 0 h 191"/>
                  <a:gd name="T2" fmla="*/ 121 w 192"/>
                  <a:gd name="T3" fmla="*/ 4 h 191"/>
                  <a:gd name="T4" fmla="*/ 145 w 192"/>
                  <a:gd name="T5" fmla="*/ 13 h 191"/>
                  <a:gd name="T6" fmla="*/ 165 w 192"/>
                  <a:gd name="T7" fmla="*/ 27 h 191"/>
                  <a:gd name="T8" fmla="*/ 179 w 192"/>
                  <a:gd name="T9" fmla="*/ 47 h 191"/>
                  <a:gd name="T10" fmla="*/ 190 w 192"/>
                  <a:gd name="T11" fmla="*/ 70 h 191"/>
                  <a:gd name="T12" fmla="*/ 192 w 192"/>
                  <a:gd name="T13" fmla="*/ 96 h 191"/>
                  <a:gd name="T14" fmla="*/ 190 w 192"/>
                  <a:gd name="T15" fmla="*/ 121 h 191"/>
                  <a:gd name="T16" fmla="*/ 179 w 192"/>
                  <a:gd name="T17" fmla="*/ 144 h 191"/>
                  <a:gd name="T18" fmla="*/ 165 w 192"/>
                  <a:gd name="T19" fmla="*/ 164 h 191"/>
                  <a:gd name="T20" fmla="*/ 145 w 192"/>
                  <a:gd name="T21" fmla="*/ 179 h 191"/>
                  <a:gd name="T22" fmla="*/ 121 w 192"/>
                  <a:gd name="T23" fmla="*/ 188 h 191"/>
                  <a:gd name="T24" fmla="*/ 96 w 192"/>
                  <a:gd name="T25" fmla="*/ 191 h 191"/>
                  <a:gd name="T26" fmla="*/ 71 w 192"/>
                  <a:gd name="T27" fmla="*/ 188 h 191"/>
                  <a:gd name="T28" fmla="*/ 49 w 192"/>
                  <a:gd name="T29" fmla="*/ 179 h 191"/>
                  <a:gd name="T30" fmla="*/ 29 w 192"/>
                  <a:gd name="T31" fmla="*/ 164 h 191"/>
                  <a:gd name="T32" fmla="*/ 13 w 192"/>
                  <a:gd name="T33" fmla="*/ 144 h 191"/>
                  <a:gd name="T34" fmla="*/ 4 w 192"/>
                  <a:gd name="T35" fmla="*/ 121 h 191"/>
                  <a:gd name="T36" fmla="*/ 0 w 192"/>
                  <a:gd name="T37" fmla="*/ 96 h 191"/>
                  <a:gd name="T38" fmla="*/ 4 w 192"/>
                  <a:gd name="T39" fmla="*/ 70 h 191"/>
                  <a:gd name="T40" fmla="*/ 13 w 192"/>
                  <a:gd name="T41" fmla="*/ 47 h 191"/>
                  <a:gd name="T42" fmla="*/ 29 w 192"/>
                  <a:gd name="T43" fmla="*/ 27 h 191"/>
                  <a:gd name="T44" fmla="*/ 49 w 192"/>
                  <a:gd name="T45" fmla="*/ 13 h 191"/>
                  <a:gd name="T46" fmla="*/ 71 w 192"/>
                  <a:gd name="T47" fmla="*/ 4 h 191"/>
                  <a:gd name="T48" fmla="*/ 96 w 192"/>
                  <a:gd name="T4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2" h="191">
                    <a:moveTo>
                      <a:pt x="96" y="0"/>
                    </a:moveTo>
                    <a:lnTo>
                      <a:pt x="121" y="4"/>
                    </a:lnTo>
                    <a:lnTo>
                      <a:pt x="145" y="13"/>
                    </a:lnTo>
                    <a:lnTo>
                      <a:pt x="165" y="27"/>
                    </a:lnTo>
                    <a:lnTo>
                      <a:pt x="179" y="47"/>
                    </a:lnTo>
                    <a:lnTo>
                      <a:pt x="190" y="70"/>
                    </a:lnTo>
                    <a:lnTo>
                      <a:pt x="192" y="96"/>
                    </a:lnTo>
                    <a:lnTo>
                      <a:pt x="190" y="121"/>
                    </a:lnTo>
                    <a:lnTo>
                      <a:pt x="179" y="144"/>
                    </a:lnTo>
                    <a:lnTo>
                      <a:pt x="165" y="164"/>
                    </a:lnTo>
                    <a:lnTo>
                      <a:pt x="145" y="179"/>
                    </a:lnTo>
                    <a:lnTo>
                      <a:pt x="121" y="188"/>
                    </a:lnTo>
                    <a:lnTo>
                      <a:pt x="96" y="191"/>
                    </a:lnTo>
                    <a:lnTo>
                      <a:pt x="71" y="188"/>
                    </a:lnTo>
                    <a:lnTo>
                      <a:pt x="49" y="179"/>
                    </a:lnTo>
                    <a:lnTo>
                      <a:pt x="29" y="164"/>
                    </a:lnTo>
                    <a:lnTo>
                      <a:pt x="13" y="144"/>
                    </a:lnTo>
                    <a:lnTo>
                      <a:pt x="4" y="121"/>
                    </a:lnTo>
                    <a:lnTo>
                      <a:pt x="0" y="96"/>
                    </a:lnTo>
                    <a:lnTo>
                      <a:pt x="4" y="70"/>
                    </a:lnTo>
                    <a:lnTo>
                      <a:pt x="13" y="47"/>
                    </a:lnTo>
                    <a:lnTo>
                      <a:pt x="29" y="27"/>
                    </a:lnTo>
                    <a:lnTo>
                      <a:pt x="49" y="13"/>
                    </a:lnTo>
                    <a:lnTo>
                      <a:pt x="71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3994" y="2367"/>
                <a:ext cx="96" cy="95"/>
              </a:xfrm>
              <a:custGeom>
                <a:avLst/>
                <a:gdLst>
                  <a:gd name="T0" fmla="*/ 95 w 193"/>
                  <a:gd name="T1" fmla="*/ 0 h 191"/>
                  <a:gd name="T2" fmla="*/ 121 w 193"/>
                  <a:gd name="T3" fmla="*/ 4 h 191"/>
                  <a:gd name="T4" fmla="*/ 144 w 193"/>
                  <a:gd name="T5" fmla="*/ 13 h 191"/>
                  <a:gd name="T6" fmla="*/ 164 w 193"/>
                  <a:gd name="T7" fmla="*/ 27 h 191"/>
                  <a:gd name="T8" fmla="*/ 180 w 193"/>
                  <a:gd name="T9" fmla="*/ 49 h 191"/>
                  <a:gd name="T10" fmla="*/ 189 w 193"/>
                  <a:gd name="T11" fmla="*/ 70 h 191"/>
                  <a:gd name="T12" fmla="*/ 193 w 193"/>
                  <a:gd name="T13" fmla="*/ 96 h 191"/>
                  <a:gd name="T14" fmla="*/ 189 w 193"/>
                  <a:gd name="T15" fmla="*/ 121 h 191"/>
                  <a:gd name="T16" fmla="*/ 180 w 193"/>
                  <a:gd name="T17" fmla="*/ 144 h 191"/>
                  <a:gd name="T18" fmla="*/ 164 w 193"/>
                  <a:gd name="T19" fmla="*/ 164 h 191"/>
                  <a:gd name="T20" fmla="*/ 144 w 193"/>
                  <a:gd name="T21" fmla="*/ 179 h 191"/>
                  <a:gd name="T22" fmla="*/ 121 w 193"/>
                  <a:gd name="T23" fmla="*/ 188 h 191"/>
                  <a:gd name="T24" fmla="*/ 95 w 193"/>
                  <a:gd name="T25" fmla="*/ 191 h 191"/>
                  <a:gd name="T26" fmla="*/ 72 w 193"/>
                  <a:gd name="T27" fmla="*/ 188 h 191"/>
                  <a:gd name="T28" fmla="*/ 48 w 193"/>
                  <a:gd name="T29" fmla="*/ 179 h 191"/>
                  <a:gd name="T30" fmla="*/ 29 w 193"/>
                  <a:gd name="T31" fmla="*/ 164 h 191"/>
                  <a:gd name="T32" fmla="*/ 12 w 193"/>
                  <a:gd name="T33" fmla="*/ 144 h 191"/>
                  <a:gd name="T34" fmla="*/ 3 w 193"/>
                  <a:gd name="T35" fmla="*/ 121 h 191"/>
                  <a:gd name="T36" fmla="*/ 0 w 193"/>
                  <a:gd name="T37" fmla="*/ 96 h 191"/>
                  <a:gd name="T38" fmla="*/ 3 w 193"/>
                  <a:gd name="T39" fmla="*/ 70 h 191"/>
                  <a:gd name="T40" fmla="*/ 12 w 193"/>
                  <a:gd name="T41" fmla="*/ 47 h 191"/>
                  <a:gd name="T42" fmla="*/ 29 w 193"/>
                  <a:gd name="T43" fmla="*/ 27 h 191"/>
                  <a:gd name="T44" fmla="*/ 48 w 193"/>
                  <a:gd name="T45" fmla="*/ 13 h 191"/>
                  <a:gd name="T46" fmla="*/ 72 w 193"/>
                  <a:gd name="T47" fmla="*/ 4 h 191"/>
                  <a:gd name="T48" fmla="*/ 95 w 193"/>
                  <a:gd name="T4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3" h="191">
                    <a:moveTo>
                      <a:pt x="95" y="0"/>
                    </a:moveTo>
                    <a:lnTo>
                      <a:pt x="121" y="4"/>
                    </a:lnTo>
                    <a:lnTo>
                      <a:pt x="144" y="13"/>
                    </a:lnTo>
                    <a:lnTo>
                      <a:pt x="164" y="27"/>
                    </a:lnTo>
                    <a:lnTo>
                      <a:pt x="180" y="49"/>
                    </a:lnTo>
                    <a:lnTo>
                      <a:pt x="189" y="70"/>
                    </a:lnTo>
                    <a:lnTo>
                      <a:pt x="193" y="96"/>
                    </a:lnTo>
                    <a:lnTo>
                      <a:pt x="189" y="121"/>
                    </a:lnTo>
                    <a:lnTo>
                      <a:pt x="180" y="144"/>
                    </a:lnTo>
                    <a:lnTo>
                      <a:pt x="164" y="164"/>
                    </a:lnTo>
                    <a:lnTo>
                      <a:pt x="144" y="179"/>
                    </a:lnTo>
                    <a:lnTo>
                      <a:pt x="121" y="188"/>
                    </a:lnTo>
                    <a:lnTo>
                      <a:pt x="95" y="191"/>
                    </a:lnTo>
                    <a:lnTo>
                      <a:pt x="72" y="188"/>
                    </a:lnTo>
                    <a:lnTo>
                      <a:pt x="48" y="179"/>
                    </a:lnTo>
                    <a:lnTo>
                      <a:pt x="29" y="164"/>
                    </a:lnTo>
                    <a:lnTo>
                      <a:pt x="12" y="144"/>
                    </a:lnTo>
                    <a:lnTo>
                      <a:pt x="3" y="121"/>
                    </a:lnTo>
                    <a:lnTo>
                      <a:pt x="0" y="96"/>
                    </a:lnTo>
                    <a:lnTo>
                      <a:pt x="3" y="70"/>
                    </a:lnTo>
                    <a:lnTo>
                      <a:pt x="12" y="47"/>
                    </a:lnTo>
                    <a:lnTo>
                      <a:pt x="29" y="27"/>
                    </a:lnTo>
                    <a:lnTo>
                      <a:pt x="48" y="13"/>
                    </a:lnTo>
                    <a:lnTo>
                      <a:pt x="72" y="4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2354" y="677"/>
                <a:ext cx="2966" cy="2963"/>
              </a:xfrm>
              <a:custGeom>
                <a:avLst/>
                <a:gdLst>
                  <a:gd name="T0" fmla="*/ 2668 w 5931"/>
                  <a:gd name="T1" fmla="*/ 5714 h 5927"/>
                  <a:gd name="T2" fmla="*/ 3336 w 5931"/>
                  <a:gd name="T3" fmla="*/ 5656 h 5927"/>
                  <a:gd name="T4" fmla="*/ 2551 w 5931"/>
                  <a:gd name="T5" fmla="*/ 5018 h 5927"/>
                  <a:gd name="T6" fmla="*/ 5666 w 5931"/>
                  <a:gd name="T7" fmla="*/ 4296 h 5927"/>
                  <a:gd name="T8" fmla="*/ 4496 w 5931"/>
                  <a:gd name="T9" fmla="*/ 3880 h 5927"/>
                  <a:gd name="T10" fmla="*/ 5021 w 5931"/>
                  <a:gd name="T11" fmla="*/ 4302 h 5927"/>
                  <a:gd name="T12" fmla="*/ 2186 w 5931"/>
                  <a:gd name="T13" fmla="*/ 4529 h 5927"/>
                  <a:gd name="T14" fmla="*/ 3673 w 5931"/>
                  <a:gd name="T15" fmla="*/ 4587 h 5927"/>
                  <a:gd name="T16" fmla="*/ 2141 w 5931"/>
                  <a:gd name="T17" fmla="*/ 3880 h 5927"/>
                  <a:gd name="T18" fmla="*/ 1430 w 5931"/>
                  <a:gd name="T19" fmla="*/ 4228 h 5927"/>
                  <a:gd name="T20" fmla="*/ 215 w 5931"/>
                  <a:gd name="T21" fmla="*/ 4257 h 5927"/>
                  <a:gd name="T22" fmla="*/ 5215 w 5931"/>
                  <a:gd name="T23" fmla="*/ 3265 h 5927"/>
                  <a:gd name="T24" fmla="*/ 5021 w 5931"/>
                  <a:gd name="T25" fmla="*/ 3687 h 5927"/>
                  <a:gd name="T26" fmla="*/ 2141 w 5931"/>
                  <a:gd name="T27" fmla="*/ 3265 h 5927"/>
                  <a:gd name="T28" fmla="*/ 193 w 5931"/>
                  <a:gd name="T29" fmla="*/ 3687 h 5927"/>
                  <a:gd name="T30" fmla="*/ 4305 w 5931"/>
                  <a:gd name="T31" fmla="*/ 2958 h 5927"/>
                  <a:gd name="T32" fmla="*/ 5215 w 5931"/>
                  <a:gd name="T33" fmla="*/ 2650 h 5927"/>
                  <a:gd name="T34" fmla="*/ 5021 w 5931"/>
                  <a:gd name="T35" fmla="*/ 3073 h 5927"/>
                  <a:gd name="T36" fmla="*/ 910 w 5931"/>
                  <a:gd name="T37" fmla="*/ 2650 h 5927"/>
                  <a:gd name="T38" fmla="*/ 2141 w 5931"/>
                  <a:gd name="T39" fmla="*/ 3073 h 5927"/>
                  <a:gd name="T40" fmla="*/ 5740 w 5931"/>
                  <a:gd name="T41" fmla="*/ 2145 h 5927"/>
                  <a:gd name="T42" fmla="*/ 4606 w 5931"/>
                  <a:gd name="T43" fmla="*/ 2036 h 5927"/>
                  <a:gd name="T44" fmla="*/ 5021 w 5931"/>
                  <a:gd name="T45" fmla="*/ 2458 h 5927"/>
                  <a:gd name="T46" fmla="*/ 2498 w 5931"/>
                  <a:gd name="T47" fmla="*/ 2036 h 5927"/>
                  <a:gd name="T48" fmla="*/ 1435 w 5931"/>
                  <a:gd name="T49" fmla="*/ 2145 h 5927"/>
                  <a:gd name="T50" fmla="*/ 302 w 5931"/>
                  <a:gd name="T51" fmla="*/ 2036 h 5927"/>
                  <a:gd name="T52" fmla="*/ 719 w 5931"/>
                  <a:gd name="T53" fmla="*/ 2458 h 5927"/>
                  <a:gd name="T54" fmla="*/ 2047 w 5931"/>
                  <a:gd name="T55" fmla="*/ 1380 h 5927"/>
                  <a:gd name="T56" fmla="*/ 2520 w 5931"/>
                  <a:gd name="T57" fmla="*/ 1843 h 5927"/>
                  <a:gd name="T58" fmla="*/ 3839 w 5931"/>
                  <a:gd name="T59" fmla="*/ 1463 h 5927"/>
                  <a:gd name="T60" fmla="*/ 2966 w 5931"/>
                  <a:gd name="T61" fmla="*/ 539 h 5927"/>
                  <a:gd name="T62" fmla="*/ 3043 w 5931"/>
                  <a:gd name="T63" fmla="*/ 40 h 5927"/>
                  <a:gd name="T64" fmla="*/ 4150 w 5931"/>
                  <a:gd name="T65" fmla="*/ 839 h 5927"/>
                  <a:gd name="T66" fmla="*/ 4110 w 5931"/>
                  <a:gd name="T67" fmla="*/ 1346 h 5927"/>
                  <a:gd name="T68" fmla="*/ 3751 w 5931"/>
                  <a:gd name="T69" fmla="*/ 1887 h 5927"/>
                  <a:gd name="T70" fmla="*/ 3946 w 5931"/>
                  <a:gd name="T71" fmla="*/ 2273 h 5927"/>
                  <a:gd name="T72" fmla="*/ 4310 w 5931"/>
                  <a:gd name="T73" fmla="*/ 2090 h 5927"/>
                  <a:gd name="T74" fmla="*/ 4552 w 5931"/>
                  <a:gd name="T75" fmla="*/ 1849 h 5927"/>
                  <a:gd name="T76" fmla="*/ 5861 w 5931"/>
                  <a:gd name="T77" fmla="*/ 1952 h 5927"/>
                  <a:gd name="T78" fmla="*/ 5913 w 5931"/>
                  <a:gd name="T79" fmla="*/ 4298 h 5927"/>
                  <a:gd name="T80" fmla="*/ 5630 w 5931"/>
                  <a:gd name="T81" fmla="*/ 4493 h 5927"/>
                  <a:gd name="T82" fmla="*/ 4346 w 5931"/>
                  <a:gd name="T83" fmla="*/ 4345 h 5927"/>
                  <a:gd name="T84" fmla="*/ 3980 w 5931"/>
                  <a:gd name="T85" fmla="*/ 4462 h 5927"/>
                  <a:gd name="T86" fmla="*/ 3709 w 5931"/>
                  <a:gd name="T87" fmla="*/ 4780 h 5927"/>
                  <a:gd name="T88" fmla="*/ 3529 w 5931"/>
                  <a:gd name="T89" fmla="*/ 5709 h 5927"/>
                  <a:gd name="T90" fmla="*/ 3171 w 5931"/>
                  <a:gd name="T91" fmla="*/ 5927 h 5927"/>
                  <a:gd name="T92" fmla="*/ 2435 w 5931"/>
                  <a:gd name="T93" fmla="*/ 5763 h 5927"/>
                  <a:gd name="T94" fmla="*/ 2285 w 5931"/>
                  <a:gd name="T95" fmla="*/ 4796 h 5927"/>
                  <a:gd name="T96" fmla="*/ 1969 w 5931"/>
                  <a:gd name="T97" fmla="*/ 4525 h 5927"/>
                  <a:gd name="T98" fmla="*/ 1608 w 5931"/>
                  <a:gd name="T99" fmla="*/ 4298 h 5927"/>
                  <a:gd name="T100" fmla="*/ 1327 w 5931"/>
                  <a:gd name="T101" fmla="*/ 4493 h 5927"/>
                  <a:gd name="T102" fmla="*/ 42 w 5931"/>
                  <a:gd name="T103" fmla="*/ 4345 h 5927"/>
                  <a:gd name="T104" fmla="*/ 42 w 5931"/>
                  <a:gd name="T105" fmla="*/ 1993 h 5927"/>
                  <a:gd name="T106" fmla="*/ 1327 w 5931"/>
                  <a:gd name="T107" fmla="*/ 1843 h 5927"/>
                  <a:gd name="T108" fmla="*/ 1608 w 5931"/>
                  <a:gd name="T109" fmla="*/ 2040 h 5927"/>
                  <a:gd name="T110" fmla="*/ 1966 w 5931"/>
                  <a:gd name="T111" fmla="*/ 2292 h 5927"/>
                  <a:gd name="T112" fmla="*/ 2166 w 5931"/>
                  <a:gd name="T113" fmla="*/ 1910 h 5927"/>
                  <a:gd name="T114" fmla="*/ 1865 w 5931"/>
                  <a:gd name="T115" fmla="*/ 1447 h 5927"/>
                  <a:gd name="T116" fmla="*/ 1762 w 5931"/>
                  <a:gd name="T117" fmla="*/ 859 h 5927"/>
                  <a:gd name="T118" fmla="*/ 2875 w 5931"/>
                  <a:gd name="T119" fmla="*/ 67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31" h="5927">
                    <a:moveTo>
                      <a:pt x="2551" y="5211"/>
                    </a:moveTo>
                    <a:lnTo>
                      <a:pt x="2551" y="5525"/>
                    </a:lnTo>
                    <a:lnTo>
                      <a:pt x="2556" y="5571"/>
                    </a:lnTo>
                    <a:lnTo>
                      <a:pt x="2572" y="5617"/>
                    </a:lnTo>
                    <a:lnTo>
                      <a:pt x="2596" y="5656"/>
                    </a:lnTo>
                    <a:lnTo>
                      <a:pt x="2630" y="5689"/>
                    </a:lnTo>
                    <a:lnTo>
                      <a:pt x="2668" y="5714"/>
                    </a:lnTo>
                    <a:lnTo>
                      <a:pt x="2713" y="5730"/>
                    </a:lnTo>
                    <a:lnTo>
                      <a:pt x="2762" y="5736"/>
                    </a:lnTo>
                    <a:lnTo>
                      <a:pt x="3171" y="5736"/>
                    </a:lnTo>
                    <a:lnTo>
                      <a:pt x="3220" y="5730"/>
                    </a:lnTo>
                    <a:lnTo>
                      <a:pt x="3263" y="5714"/>
                    </a:lnTo>
                    <a:lnTo>
                      <a:pt x="3303" y="5689"/>
                    </a:lnTo>
                    <a:lnTo>
                      <a:pt x="3336" y="5656"/>
                    </a:lnTo>
                    <a:lnTo>
                      <a:pt x="3361" y="5617"/>
                    </a:lnTo>
                    <a:lnTo>
                      <a:pt x="3377" y="5571"/>
                    </a:lnTo>
                    <a:lnTo>
                      <a:pt x="3383" y="5525"/>
                    </a:lnTo>
                    <a:lnTo>
                      <a:pt x="3383" y="5211"/>
                    </a:lnTo>
                    <a:lnTo>
                      <a:pt x="2551" y="5211"/>
                    </a:lnTo>
                    <a:close/>
                    <a:moveTo>
                      <a:pt x="2551" y="4801"/>
                    </a:moveTo>
                    <a:lnTo>
                      <a:pt x="2551" y="5018"/>
                    </a:lnTo>
                    <a:lnTo>
                      <a:pt x="3383" y="5018"/>
                    </a:lnTo>
                    <a:lnTo>
                      <a:pt x="3383" y="4801"/>
                    </a:lnTo>
                    <a:lnTo>
                      <a:pt x="2551" y="4801"/>
                    </a:lnTo>
                    <a:close/>
                    <a:moveTo>
                      <a:pt x="5215" y="3880"/>
                    </a:moveTo>
                    <a:lnTo>
                      <a:pt x="5215" y="4302"/>
                    </a:lnTo>
                    <a:lnTo>
                      <a:pt x="5630" y="4302"/>
                    </a:lnTo>
                    <a:lnTo>
                      <a:pt x="5666" y="4296"/>
                    </a:lnTo>
                    <a:lnTo>
                      <a:pt x="5695" y="4280"/>
                    </a:lnTo>
                    <a:lnTo>
                      <a:pt x="5718" y="4257"/>
                    </a:lnTo>
                    <a:lnTo>
                      <a:pt x="5734" y="4228"/>
                    </a:lnTo>
                    <a:lnTo>
                      <a:pt x="5740" y="4193"/>
                    </a:lnTo>
                    <a:lnTo>
                      <a:pt x="5740" y="3880"/>
                    </a:lnTo>
                    <a:lnTo>
                      <a:pt x="5215" y="3880"/>
                    </a:lnTo>
                    <a:close/>
                    <a:moveTo>
                      <a:pt x="4496" y="3880"/>
                    </a:moveTo>
                    <a:lnTo>
                      <a:pt x="4496" y="4193"/>
                    </a:lnTo>
                    <a:lnTo>
                      <a:pt x="4502" y="4228"/>
                    </a:lnTo>
                    <a:lnTo>
                      <a:pt x="4518" y="4257"/>
                    </a:lnTo>
                    <a:lnTo>
                      <a:pt x="4541" y="4280"/>
                    </a:lnTo>
                    <a:lnTo>
                      <a:pt x="4572" y="4296"/>
                    </a:lnTo>
                    <a:lnTo>
                      <a:pt x="4606" y="4302"/>
                    </a:lnTo>
                    <a:lnTo>
                      <a:pt x="5021" y="4302"/>
                    </a:lnTo>
                    <a:lnTo>
                      <a:pt x="5021" y="3880"/>
                    </a:lnTo>
                    <a:lnTo>
                      <a:pt x="4496" y="3880"/>
                    </a:lnTo>
                    <a:close/>
                    <a:moveTo>
                      <a:pt x="2141" y="3880"/>
                    </a:moveTo>
                    <a:lnTo>
                      <a:pt x="2141" y="4397"/>
                    </a:lnTo>
                    <a:lnTo>
                      <a:pt x="2146" y="4446"/>
                    </a:lnTo>
                    <a:lnTo>
                      <a:pt x="2162" y="4491"/>
                    </a:lnTo>
                    <a:lnTo>
                      <a:pt x="2186" y="4529"/>
                    </a:lnTo>
                    <a:lnTo>
                      <a:pt x="2220" y="4561"/>
                    </a:lnTo>
                    <a:lnTo>
                      <a:pt x="2258" y="4587"/>
                    </a:lnTo>
                    <a:lnTo>
                      <a:pt x="2303" y="4603"/>
                    </a:lnTo>
                    <a:lnTo>
                      <a:pt x="2352" y="4608"/>
                    </a:lnTo>
                    <a:lnTo>
                      <a:pt x="3581" y="4608"/>
                    </a:lnTo>
                    <a:lnTo>
                      <a:pt x="3630" y="4603"/>
                    </a:lnTo>
                    <a:lnTo>
                      <a:pt x="3673" y="4587"/>
                    </a:lnTo>
                    <a:lnTo>
                      <a:pt x="3713" y="4561"/>
                    </a:lnTo>
                    <a:lnTo>
                      <a:pt x="3745" y="4529"/>
                    </a:lnTo>
                    <a:lnTo>
                      <a:pt x="3771" y="4491"/>
                    </a:lnTo>
                    <a:lnTo>
                      <a:pt x="3787" y="4446"/>
                    </a:lnTo>
                    <a:lnTo>
                      <a:pt x="3792" y="4397"/>
                    </a:lnTo>
                    <a:lnTo>
                      <a:pt x="3792" y="3880"/>
                    </a:lnTo>
                    <a:lnTo>
                      <a:pt x="2141" y="3880"/>
                    </a:lnTo>
                    <a:close/>
                    <a:moveTo>
                      <a:pt x="910" y="3880"/>
                    </a:moveTo>
                    <a:lnTo>
                      <a:pt x="910" y="4302"/>
                    </a:lnTo>
                    <a:lnTo>
                      <a:pt x="1327" y="4302"/>
                    </a:lnTo>
                    <a:lnTo>
                      <a:pt x="1361" y="4296"/>
                    </a:lnTo>
                    <a:lnTo>
                      <a:pt x="1392" y="4280"/>
                    </a:lnTo>
                    <a:lnTo>
                      <a:pt x="1415" y="4257"/>
                    </a:lnTo>
                    <a:lnTo>
                      <a:pt x="1430" y="4228"/>
                    </a:lnTo>
                    <a:lnTo>
                      <a:pt x="1435" y="4193"/>
                    </a:lnTo>
                    <a:lnTo>
                      <a:pt x="1435" y="3880"/>
                    </a:lnTo>
                    <a:lnTo>
                      <a:pt x="910" y="3880"/>
                    </a:lnTo>
                    <a:close/>
                    <a:moveTo>
                      <a:pt x="193" y="3880"/>
                    </a:moveTo>
                    <a:lnTo>
                      <a:pt x="193" y="4193"/>
                    </a:lnTo>
                    <a:lnTo>
                      <a:pt x="199" y="4228"/>
                    </a:lnTo>
                    <a:lnTo>
                      <a:pt x="215" y="4257"/>
                    </a:lnTo>
                    <a:lnTo>
                      <a:pt x="238" y="4280"/>
                    </a:lnTo>
                    <a:lnTo>
                      <a:pt x="267" y="4296"/>
                    </a:lnTo>
                    <a:lnTo>
                      <a:pt x="302" y="4302"/>
                    </a:lnTo>
                    <a:lnTo>
                      <a:pt x="719" y="4302"/>
                    </a:lnTo>
                    <a:lnTo>
                      <a:pt x="719" y="3880"/>
                    </a:lnTo>
                    <a:lnTo>
                      <a:pt x="193" y="3880"/>
                    </a:lnTo>
                    <a:close/>
                    <a:moveTo>
                      <a:pt x="5215" y="3265"/>
                    </a:moveTo>
                    <a:lnTo>
                      <a:pt x="5215" y="3687"/>
                    </a:lnTo>
                    <a:lnTo>
                      <a:pt x="5740" y="3687"/>
                    </a:lnTo>
                    <a:lnTo>
                      <a:pt x="5740" y="3265"/>
                    </a:lnTo>
                    <a:lnTo>
                      <a:pt x="5215" y="3265"/>
                    </a:lnTo>
                    <a:close/>
                    <a:moveTo>
                      <a:pt x="4496" y="3265"/>
                    </a:moveTo>
                    <a:lnTo>
                      <a:pt x="4496" y="3687"/>
                    </a:lnTo>
                    <a:lnTo>
                      <a:pt x="5021" y="3687"/>
                    </a:lnTo>
                    <a:lnTo>
                      <a:pt x="5021" y="3265"/>
                    </a:lnTo>
                    <a:lnTo>
                      <a:pt x="4496" y="3265"/>
                    </a:lnTo>
                    <a:close/>
                    <a:moveTo>
                      <a:pt x="2141" y="3265"/>
                    </a:moveTo>
                    <a:lnTo>
                      <a:pt x="2141" y="3687"/>
                    </a:lnTo>
                    <a:lnTo>
                      <a:pt x="3792" y="3687"/>
                    </a:lnTo>
                    <a:lnTo>
                      <a:pt x="3792" y="3265"/>
                    </a:lnTo>
                    <a:lnTo>
                      <a:pt x="2141" y="3265"/>
                    </a:lnTo>
                    <a:close/>
                    <a:moveTo>
                      <a:pt x="910" y="3265"/>
                    </a:moveTo>
                    <a:lnTo>
                      <a:pt x="910" y="3687"/>
                    </a:lnTo>
                    <a:lnTo>
                      <a:pt x="1435" y="3687"/>
                    </a:lnTo>
                    <a:lnTo>
                      <a:pt x="1435" y="3265"/>
                    </a:lnTo>
                    <a:lnTo>
                      <a:pt x="910" y="3265"/>
                    </a:lnTo>
                    <a:close/>
                    <a:moveTo>
                      <a:pt x="193" y="3265"/>
                    </a:moveTo>
                    <a:lnTo>
                      <a:pt x="193" y="3687"/>
                    </a:lnTo>
                    <a:lnTo>
                      <a:pt x="719" y="3687"/>
                    </a:lnTo>
                    <a:lnTo>
                      <a:pt x="719" y="3265"/>
                    </a:lnTo>
                    <a:lnTo>
                      <a:pt x="193" y="3265"/>
                    </a:lnTo>
                    <a:close/>
                    <a:moveTo>
                      <a:pt x="3985" y="2958"/>
                    </a:moveTo>
                    <a:lnTo>
                      <a:pt x="3985" y="3380"/>
                    </a:lnTo>
                    <a:lnTo>
                      <a:pt x="4305" y="3380"/>
                    </a:lnTo>
                    <a:lnTo>
                      <a:pt x="4305" y="2958"/>
                    </a:lnTo>
                    <a:lnTo>
                      <a:pt x="3985" y="2958"/>
                    </a:lnTo>
                    <a:close/>
                    <a:moveTo>
                      <a:pt x="1628" y="2958"/>
                    </a:moveTo>
                    <a:lnTo>
                      <a:pt x="1628" y="3380"/>
                    </a:lnTo>
                    <a:lnTo>
                      <a:pt x="1948" y="3380"/>
                    </a:lnTo>
                    <a:lnTo>
                      <a:pt x="1948" y="2958"/>
                    </a:lnTo>
                    <a:lnTo>
                      <a:pt x="1628" y="2958"/>
                    </a:lnTo>
                    <a:close/>
                    <a:moveTo>
                      <a:pt x="5215" y="2650"/>
                    </a:moveTo>
                    <a:lnTo>
                      <a:pt x="5215" y="3073"/>
                    </a:lnTo>
                    <a:lnTo>
                      <a:pt x="5740" y="3073"/>
                    </a:lnTo>
                    <a:lnTo>
                      <a:pt x="5740" y="2650"/>
                    </a:lnTo>
                    <a:lnTo>
                      <a:pt x="5215" y="2650"/>
                    </a:lnTo>
                    <a:close/>
                    <a:moveTo>
                      <a:pt x="4496" y="2650"/>
                    </a:moveTo>
                    <a:lnTo>
                      <a:pt x="4496" y="3073"/>
                    </a:lnTo>
                    <a:lnTo>
                      <a:pt x="5021" y="3073"/>
                    </a:lnTo>
                    <a:lnTo>
                      <a:pt x="5021" y="2650"/>
                    </a:lnTo>
                    <a:lnTo>
                      <a:pt x="4496" y="2650"/>
                    </a:lnTo>
                    <a:close/>
                    <a:moveTo>
                      <a:pt x="910" y="2650"/>
                    </a:moveTo>
                    <a:lnTo>
                      <a:pt x="910" y="3073"/>
                    </a:lnTo>
                    <a:lnTo>
                      <a:pt x="1435" y="3073"/>
                    </a:lnTo>
                    <a:lnTo>
                      <a:pt x="1435" y="2650"/>
                    </a:lnTo>
                    <a:lnTo>
                      <a:pt x="910" y="2650"/>
                    </a:lnTo>
                    <a:close/>
                    <a:moveTo>
                      <a:pt x="193" y="2650"/>
                    </a:moveTo>
                    <a:lnTo>
                      <a:pt x="193" y="3073"/>
                    </a:lnTo>
                    <a:lnTo>
                      <a:pt x="719" y="3073"/>
                    </a:lnTo>
                    <a:lnTo>
                      <a:pt x="719" y="2650"/>
                    </a:lnTo>
                    <a:lnTo>
                      <a:pt x="193" y="2650"/>
                    </a:lnTo>
                    <a:close/>
                    <a:moveTo>
                      <a:pt x="2141" y="2446"/>
                    </a:moveTo>
                    <a:lnTo>
                      <a:pt x="2141" y="3073"/>
                    </a:lnTo>
                    <a:lnTo>
                      <a:pt x="3792" y="3073"/>
                    </a:lnTo>
                    <a:lnTo>
                      <a:pt x="3792" y="2446"/>
                    </a:lnTo>
                    <a:lnTo>
                      <a:pt x="2141" y="2446"/>
                    </a:lnTo>
                    <a:close/>
                    <a:moveTo>
                      <a:pt x="5215" y="2036"/>
                    </a:moveTo>
                    <a:lnTo>
                      <a:pt x="5215" y="2458"/>
                    </a:lnTo>
                    <a:lnTo>
                      <a:pt x="5740" y="2458"/>
                    </a:lnTo>
                    <a:lnTo>
                      <a:pt x="5740" y="2145"/>
                    </a:lnTo>
                    <a:lnTo>
                      <a:pt x="5734" y="2110"/>
                    </a:lnTo>
                    <a:lnTo>
                      <a:pt x="5718" y="2080"/>
                    </a:lnTo>
                    <a:lnTo>
                      <a:pt x="5695" y="2056"/>
                    </a:lnTo>
                    <a:lnTo>
                      <a:pt x="5666" y="2042"/>
                    </a:lnTo>
                    <a:lnTo>
                      <a:pt x="5630" y="2036"/>
                    </a:lnTo>
                    <a:lnTo>
                      <a:pt x="5215" y="2036"/>
                    </a:lnTo>
                    <a:close/>
                    <a:moveTo>
                      <a:pt x="4606" y="2036"/>
                    </a:moveTo>
                    <a:lnTo>
                      <a:pt x="4572" y="2042"/>
                    </a:lnTo>
                    <a:lnTo>
                      <a:pt x="4541" y="2056"/>
                    </a:lnTo>
                    <a:lnTo>
                      <a:pt x="4518" y="2080"/>
                    </a:lnTo>
                    <a:lnTo>
                      <a:pt x="4502" y="2110"/>
                    </a:lnTo>
                    <a:lnTo>
                      <a:pt x="4496" y="2145"/>
                    </a:lnTo>
                    <a:lnTo>
                      <a:pt x="4496" y="2458"/>
                    </a:lnTo>
                    <a:lnTo>
                      <a:pt x="5021" y="2458"/>
                    </a:lnTo>
                    <a:lnTo>
                      <a:pt x="5021" y="2036"/>
                    </a:lnTo>
                    <a:lnTo>
                      <a:pt x="4606" y="2036"/>
                    </a:lnTo>
                    <a:close/>
                    <a:moveTo>
                      <a:pt x="2345" y="2036"/>
                    </a:moveTo>
                    <a:lnTo>
                      <a:pt x="2345" y="2253"/>
                    </a:lnTo>
                    <a:lnTo>
                      <a:pt x="3588" y="2253"/>
                    </a:lnTo>
                    <a:lnTo>
                      <a:pt x="3588" y="2036"/>
                    </a:lnTo>
                    <a:lnTo>
                      <a:pt x="2498" y="2036"/>
                    </a:lnTo>
                    <a:lnTo>
                      <a:pt x="2498" y="2036"/>
                    </a:lnTo>
                    <a:lnTo>
                      <a:pt x="2498" y="2036"/>
                    </a:lnTo>
                    <a:lnTo>
                      <a:pt x="2345" y="2036"/>
                    </a:lnTo>
                    <a:close/>
                    <a:moveTo>
                      <a:pt x="910" y="2036"/>
                    </a:moveTo>
                    <a:lnTo>
                      <a:pt x="910" y="2458"/>
                    </a:lnTo>
                    <a:lnTo>
                      <a:pt x="1435" y="2458"/>
                    </a:lnTo>
                    <a:lnTo>
                      <a:pt x="1435" y="2145"/>
                    </a:lnTo>
                    <a:lnTo>
                      <a:pt x="1430" y="2110"/>
                    </a:lnTo>
                    <a:lnTo>
                      <a:pt x="1415" y="2080"/>
                    </a:lnTo>
                    <a:lnTo>
                      <a:pt x="1392" y="2056"/>
                    </a:lnTo>
                    <a:lnTo>
                      <a:pt x="1361" y="2042"/>
                    </a:lnTo>
                    <a:lnTo>
                      <a:pt x="1327" y="2036"/>
                    </a:lnTo>
                    <a:lnTo>
                      <a:pt x="910" y="2036"/>
                    </a:lnTo>
                    <a:close/>
                    <a:moveTo>
                      <a:pt x="302" y="2036"/>
                    </a:moveTo>
                    <a:lnTo>
                      <a:pt x="267" y="2042"/>
                    </a:lnTo>
                    <a:lnTo>
                      <a:pt x="238" y="2056"/>
                    </a:lnTo>
                    <a:lnTo>
                      <a:pt x="215" y="2080"/>
                    </a:lnTo>
                    <a:lnTo>
                      <a:pt x="199" y="2110"/>
                    </a:lnTo>
                    <a:lnTo>
                      <a:pt x="193" y="2145"/>
                    </a:lnTo>
                    <a:lnTo>
                      <a:pt x="193" y="2458"/>
                    </a:lnTo>
                    <a:lnTo>
                      <a:pt x="719" y="2458"/>
                    </a:lnTo>
                    <a:lnTo>
                      <a:pt x="719" y="2036"/>
                    </a:lnTo>
                    <a:lnTo>
                      <a:pt x="302" y="2036"/>
                    </a:lnTo>
                    <a:close/>
                    <a:moveTo>
                      <a:pt x="1940" y="1012"/>
                    </a:moveTo>
                    <a:lnTo>
                      <a:pt x="1953" y="1107"/>
                    </a:lnTo>
                    <a:lnTo>
                      <a:pt x="1977" y="1201"/>
                    </a:lnTo>
                    <a:lnTo>
                      <a:pt x="2007" y="1293"/>
                    </a:lnTo>
                    <a:lnTo>
                      <a:pt x="2047" y="1380"/>
                    </a:lnTo>
                    <a:lnTo>
                      <a:pt x="2094" y="1463"/>
                    </a:lnTo>
                    <a:lnTo>
                      <a:pt x="2148" y="1540"/>
                    </a:lnTo>
                    <a:lnTo>
                      <a:pt x="2209" y="1614"/>
                    </a:lnTo>
                    <a:lnTo>
                      <a:pt x="2278" y="1681"/>
                    </a:lnTo>
                    <a:lnTo>
                      <a:pt x="2354" y="1742"/>
                    </a:lnTo>
                    <a:lnTo>
                      <a:pt x="2433" y="1796"/>
                    </a:lnTo>
                    <a:lnTo>
                      <a:pt x="2520" y="1843"/>
                    </a:lnTo>
                    <a:lnTo>
                      <a:pt x="3411" y="1843"/>
                    </a:lnTo>
                    <a:lnTo>
                      <a:pt x="3498" y="1796"/>
                    </a:lnTo>
                    <a:lnTo>
                      <a:pt x="3579" y="1742"/>
                    </a:lnTo>
                    <a:lnTo>
                      <a:pt x="3653" y="1681"/>
                    </a:lnTo>
                    <a:lnTo>
                      <a:pt x="3722" y="1614"/>
                    </a:lnTo>
                    <a:lnTo>
                      <a:pt x="3783" y="1540"/>
                    </a:lnTo>
                    <a:lnTo>
                      <a:pt x="3839" y="1463"/>
                    </a:lnTo>
                    <a:lnTo>
                      <a:pt x="3886" y="1380"/>
                    </a:lnTo>
                    <a:lnTo>
                      <a:pt x="3926" y="1291"/>
                    </a:lnTo>
                    <a:lnTo>
                      <a:pt x="3957" y="1201"/>
                    </a:lnTo>
                    <a:lnTo>
                      <a:pt x="3978" y="1107"/>
                    </a:lnTo>
                    <a:lnTo>
                      <a:pt x="3993" y="1012"/>
                    </a:lnTo>
                    <a:lnTo>
                      <a:pt x="1940" y="1012"/>
                    </a:lnTo>
                    <a:close/>
                    <a:moveTo>
                      <a:pt x="2966" y="539"/>
                    </a:moveTo>
                    <a:lnTo>
                      <a:pt x="2686" y="821"/>
                    </a:lnTo>
                    <a:lnTo>
                      <a:pt x="3247" y="821"/>
                    </a:lnTo>
                    <a:lnTo>
                      <a:pt x="2966" y="539"/>
                    </a:lnTo>
                    <a:close/>
                    <a:moveTo>
                      <a:pt x="2966" y="0"/>
                    </a:moveTo>
                    <a:lnTo>
                      <a:pt x="2996" y="5"/>
                    </a:lnTo>
                    <a:lnTo>
                      <a:pt x="3023" y="20"/>
                    </a:lnTo>
                    <a:lnTo>
                      <a:pt x="3043" y="40"/>
                    </a:lnTo>
                    <a:lnTo>
                      <a:pt x="3058" y="67"/>
                    </a:lnTo>
                    <a:lnTo>
                      <a:pt x="3063" y="97"/>
                    </a:lnTo>
                    <a:lnTo>
                      <a:pt x="3063" y="364"/>
                    </a:lnTo>
                    <a:lnTo>
                      <a:pt x="3518" y="821"/>
                    </a:lnTo>
                    <a:lnTo>
                      <a:pt x="4094" y="821"/>
                    </a:lnTo>
                    <a:lnTo>
                      <a:pt x="4124" y="824"/>
                    </a:lnTo>
                    <a:lnTo>
                      <a:pt x="4150" y="839"/>
                    </a:lnTo>
                    <a:lnTo>
                      <a:pt x="4171" y="859"/>
                    </a:lnTo>
                    <a:lnTo>
                      <a:pt x="4184" y="886"/>
                    </a:lnTo>
                    <a:lnTo>
                      <a:pt x="4189" y="916"/>
                    </a:lnTo>
                    <a:lnTo>
                      <a:pt x="4184" y="1026"/>
                    </a:lnTo>
                    <a:lnTo>
                      <a:pt x="4170" y="1136"/>
                    </a:lnTo>
                    <a:lnTo>
                      <a:pt x="4144" y="1243"/>
                    </a:lnTo>
                    <a:lnTo>
                      <a:pt x="4110" y="1346"/>
                    </a:lnTo>
                    <a:lnTo>
                      <a:pt x="4067" y="1447"/>
                    </a:lnTo>
                    <a:lnTo>
                      <a:pt x="4016" y="1542"/>
                    </a:lnTo>
                    <a:lnTo>
                      <a:pt x="3955" y="1632"/>
                    </a:lnTo>
                    <a:lnTo>
                      <a:pt x="3888" y="1717"/>
                    </a:lnTo>
                    <a:lnTo>
                      <a:pt x="3812" y="1796"/>
                    </a:lnTo>
                    <a:lnTo>
                      <a:pt x="3731" y="1869"/>
                    </a:lnTo>
                    <a:lnTo>
                      <a:pt x="3751" y="1887"/>
                    </a:lnTo>
                    <a:lnTo>
                      <a:pt x="3767" y="1910"/>
                    </a:lnTo>
                    <a:lnTo>
                      <a:pt x="3776" y="1937"/>
                    </a:lnTo>
                    <a:lnTo>
                      <a:pt x="3780" y="1966"/>
                    </a:lnTo>
                    <a:lnTo>
                      <a:pt x="3780" y="2253"/>
                    </a:lnTo>
                    <a:lnTo>
                      <a:pt x="3888" y="2253"/>
                    </a:lnTo>
                    <a:lnTo>
                      <a:pt x="3919" y="2258"/>
                    </a:lnTo>
                    <a:lnTo>
                      <a:pt x="3946" y="2273"/>
                    </a:lnTo>
                    <a:lnTo>
                      <a:pt x="3966" y="2292"/>
                    </a:lnTo>
                    <a:lnTo>
                      <a:pt x="3980" y="2319"/>
                    </a:lnTo>
                    <a:lnTo>
                      <a:pt x="3985" y="2350"/>
                    </a:lnTo>
                    <a:lnTo>
                      <a:pt x="3985" y="2765"/>
                    </a:lnTo>
                    <a:lnTo>
                      <a:pt x="4305" y="2765"/>
                    </a:lnTo>
                    <a:lnTo>
                      <a:pt x="4305" y="2145"/>
                    </a:lnTo>
                    <a:lnTo>
                      <a:pt x="4310" y="2090"/>
                    </a:lnTo>
                    <a:lnTo>
                      <a:pt x="4323" y="2040"/>
                    </a:lnTo>
                    <a:lnTo>
                      <a:pt x="4346" y="1993"/>
                    </a:lnTo>
                    <a:lnTo>
                      <a:pt x="4375" y="1952"/>
                    </a:lnTo>
                    <a:lnTo>
                      <a:pt x="4411" y="1915"/>
                    </a:lnTo>
                    <a:lnTo>
                      <a:pt x="4455" y="1885"/>
                    </a:lnTo>
                    <a:lnTo>
                      <a:pt x="4502" y="1863"/>
                    </a:lnTo>
                    <a:lnTo>
                      <a:pt x="4552" y="1849"/>
                    </a:lnTo>
                    <a:lnTo>
                      <a:pt x="4606" y="1843"/>
                    </a:lnTo>
                    <a:lnTo>
                      <a:pt x="5630" y="1843"/>
                    </a:lnTo>
                    <a:lnTo>
                      <a:pt x="5684" y="1849"/>
                    </a:lnTo>
                    <a:lnTo>
                      <a:pt x="5736" y="1863"/>
                    </a:lnTo>
                    <a:lnTo>
                      <a:pt x="5783" y="1885"/>
                    </a:lnTo>
                    <a:lnTo>
                      <a:pt x="5825" y="1915"/>
                    </a:lnTo>
                    <a:lnTo>
                      <a:pt x="5861" y="1952"/>
                    </a:lnTo>
                    <a:lnTo>
                      <a:pt x="5890" y="1993"/>
                    </a:lnTo>
                    <a:lnTo>
                      <a:pt x="5913" y="2040"/>
                    </a:lnTo>
                    <a:lnTo>
                      <a:pt x="5928" y="2090"/>
                    </a:lnTo>
                    <a:lnTo>
                      <a:pt x="5931" y="2145"/>
                    </a:lnTo>
                    <a:lnTo>
                      <a:pt x="5931" y="4193"/>
                    </a:lnTo>
                    <a:lnTo>
                      <a:pt x="5928" y="4246"/>
                    </a:lnTo>
                    <a:lnTo>
                      <a:pt x="5913" y="4298"/>
                    </a:lnTo>
                    <a:lnTo>
                      <a:pt x="5890" y="4345"/>
                    </a:lnTo>
                    <a:lnTo>
                      <a:pt x="5861" y="4386"/>
                    </a:lnTo>
                    <a:lnTo>
                      <a:pt x="5825" y="4423"/>
                    </a:lnTo>
                    <a:lnTo>
                      <a:pt x="5783" y="4451"/>
                    </a:lnTo>
                    <a:lnTo>
                      <a:pt x="5736" y="4475"/>
                    </a:lnTo>
                    <a:lnTo>
                      <a:pt x="5684" y="4489"/>
                    </a:lnTo>
                    <a:lnTo>
                      <a:pt x="5630" y="4493"/>
                    </a:lnTo>
                    <a:lnTo>
                      <a:pt x="4606" y="4493"/>
                    </a:lnTo>
                    <a:lnTo>
                      <a:pt x="4552" y="4489"/>
                    </a:lnTo>
                    <a:lnTo>
                      <a:pt x="4502" y="4475"/>
                    </a:lnTo>
                    <a:lnTo>
                      <a:pt x="4455" y="4451"/>
                    </a:lnTo>
                    <a:lnTo>
                      <a:pt x="4411" y="4423"/>
                    </a:lnTo>
                    <a:lnTo>
                      <a:pt x="4375" y="4386"/>
                    </a:lnTo>
                    <a:lnTo>
                      <a:pt x="4346" y="4345"/>
                    </a:lnTo>
                    <a:lnTo>
                      <a:pt x="4323" y="4298"/>
                    </a:lnTo>
                    <a:lnTo>
                      <a:pt x="4310" y="4246"/>
                    </a:lnTo>
                    <a:lnTo>
                      <a:pt x="4305" y="4193"/>
                    </a:lnTo>
                    <a:lnTo>
                      <a:pt x="4305" y="3571"/>
                    </a:lnTo>
                    <a:lnTo>
                      <a:pt x="3985" y="3571"/>
                    </a:lnTo>
                    <a:lnTo>
                      <a:pt x="3985" y="4397"/>
                    </a:lnTo>
                    <a:lnTo>
                      <a:pt x="3980" y="4462"/>
                    </a:lnTo>
                    <a:lnTo>
                      <a:pt x="3964" y="4525"/>
                    </a:lnTo>
                    <a:lnTo>
                      <a:pt x="3940" y="4583"/>
                    </a:lnTo>
                    <a:lnTo>
                      <a:pt x="3906" y="4635"/>
                    </a:lnTo>
                    <a:lnTo>
                      <a:pt x="3866" y="4682"/>
                    </a:lnTo>
                    <a:lnTo>
                      <a:pt x="3819" y="4722"/>
                    </a:lnTo>
                    <a:lnTo>
                      <a:pt x="3767" y="4756"/>
                    </a:lnTo>
                    <a:lnTo>
                      <a:pt x="3709" y="4780"/>
                    </a:lnTo>
                    <a:lnTo>
                      <a:pt x="3646" y="4796"/>
                    </a:lnTo>
                    <a:lnTo>
                      <a:pt x="3581" y="4801"/>
                    </a:lnTo>
                    <a:lnTo>
                      <a:pt x="3574" y="4801"/>
                    </a:lnTo>
                    <a:lnTo>
                      <a:pt x="3574" y="5525"/>
                    </a:lnTo>
                    <a:lnTo>
                      <a:pt x="3569" y="5589"/>
                    </a:lnTo>
                    <a:lnTo>
                      <a:pt x="3554" y="5651"/>
                    </a:lnTo>
                    <a:lnTo>
                      <a:pt x="3529" y="5709"/>
                    </a:lnTo>
                    <a:lnTo>
                      <a:pt x="3496" y="5763"/>
                    </a:lnTo>
                    <a:lnTo>
                      <a:pt x="3457" y="5810"/>
                    </a:lnTo>
                    <a:lnTo>
                      <a:pt x="3410" y="5849"/>
                    </a:lnTo>
                    <a:lnTo>
                      <a:pt x="3357" y="5882"/>
                    </a:lnTo>
                    <a:lnTo>
                      <a:pt x="3298" y="5907"/>
                    </a:lnTo>
                    <a:lnTo>
                      <a:pt x="3236" y="5921"/>
                    </a:lnTo>
                    <a:lnTo>
                      <a:pt x="3171" y="5927"/>
                    </a:lnTo>
                    <a:lnTo>
                      <a:pt x="2762" y="5927"/>
                    </a:lnTo>
                    <a:lnTo>
                      <a:pt x="2697" y="5921"/>
                    </a:lnTo>
                    <a:lnTo>
                      <a:pt x="2634" y="5907"/>
                    </a:lnTo>
                    <a:lnTo>
                      <a:pt x="2576" y="5882"/>
                    </a:lnTo>
                    <a:lnTo>
                      <a:pt x="2523" y="5849"/>
                    </a:lnTo>
                    <a:lnTo>
                      <a:pt x="2477" y="5810"/>
                    </a:lnTo>
                    <a:lnTo>
                      <a:pt x="2435" y="5763"/>
                    </a:lnTo>
                    <a:lnTo>
                      <a:pt x="2403" y="5709"/>
                    </a:lnTo>
                    <a:lnTo>
                      <a:pt x="2379" y="5651"/>
                    </a:lnTo>
                    <a:lnTo>
                      <a:pt x="2363" y="5589"/>
                    </a:lnTo>
                    <a:lnTo>
                      <a:pt x="2357" y="5525"/>
                    </a:lnTo>
                    <a:lnTo>
                      <a:pt x="2357" y="4801"/>
                    </a:lnTo>
                    <a:lnTo>
                      <a:pt x="2352" y="4801"/>
                    </a:lnTo>
                    <a:lnTo>
                      <a:pt x="2285" y="4796"/>
                    </a:lnTo>
                    <a:lnTo>
                      <a:pt x="2224" y="4780"/>
                    </a:lnTo>
                    <a:lnTo>
                      <a:pt x="2166" y="4756"/>
                    </a:lnTo>
                    <a:lnTo>
                      <a:pt x="2114" y="4722"/>
                    </a:lnTo>
                    <a:lnTo>
                      <a:pt x="2067" y="4682"/>
                    </a:lnTo>
                    <a:lnTo>
                      <a:pt x="2025" y="4635"/>
                    </a:lnTo>
                    <a:lnTo>
                      <a:pt x="1993" y="4583"/>
                    </a:lnTo>
                    <a:lnTo>
                      <a:pt x="1969" y="4525"/>
                    </a:lnTo>
                    <a:lnTo>
                      <a:pt x="1953" y="4462"/>
                    </a:lnTo>
                    <a:lnTo>
                      <a:pt x="1948" y="4397"/>
                    </a:lnTo>
                    <a:lnTo>
                      <a:pt x="1948" y="3571"/>
                    </a:lnTo>
                    <a:lnTo>
                      <a:pt x="1628" y="3571"/>
                    </a:lnTo>
                    <a:lnTo>
                      <a:pt x="1628" y="4193"/>
                    </a:lnTo>
                    <a:lnTo>
                      <a:pt x="1623" y="4246"/>
                    </a:lnTo>
                    <a:lnTo>
                      <a:pt x="1608" y="4298"/>
                    </a:lnTo>
                    <a:lnTo>
                      <a:pt x="1587" y="4345"/>
                    </a:lnTo>
                    <a:lnTo>
                      <a:pt x="1556" y="4386"/>
                    </a:lnTo>
                    <a:lnTo>
                      <a:pt x="1520" y="4423"/>
                    </a:lnTo>
                    <a:lnTo>
                      <a:pt x="1478" y="4451"/>
                    </a:lnTo>
                    <a:lnTo>
                      <a:pt x="1431" y="4475"/>
                    </a:lnTo>
                    <a:lnTo>
                      <a:pt x="1381" y="4489"/>
                    </a:lnTo>
                    <a:lnTo>
                      <a:pt x="1327" y="4493"/>
                    </a:lnTo>
                    <a:lnTo>
                      <a:pt x="302" y="4493"/>
                    </a:lnTo>
                    <a:lnTo>
                      <a:pt x="247" y="4489"/>
                    </a:lnTo>
                    <a:lnTo>
                      <a:pt x="197" y="4475"/>
                    </a:lnTo>
                    <a:lnTo>
                      <a:pt x="150" y="4451"/>
                    </a:lnTo>
                    <a:lnTo>
                      <a:pt x="108" y="4423"/>
                    </a:lnTo>
                    <a:lnTo>
                      <a:pt x="72" y="4386"/>
                    </a:lnTo>
                    <a:lnTo>
                      <a:pt x="42" y="4345"/>
                    </a:lnTo>
                    <a:lnTo>
                      <a:pt x="20" y="4298"/>
                    </a:lnTo>
                    <a:lnTo>
                      <a:pt x="6" y="4246"/>
                    </a:lnTo>
                    <a:lnTo>
                      <a:pt x="0" y="4193"/>
                    </a:lnTo>
                    <a:lnTo>
                      <a:pt x="0" y="2145"/>
                    </a:lnTo>
                    <a:lnTo>
                      <a:pt x="6" y="2090"/>
                    </a:lnTo>
                    <a:lnTo>
                      <a:pt x="20" y="2040"/>
                    </a:lnTo>
                    <a:lnTo>
                      <a:pt x="42" y="1993"/>
                    </a:lnTo>
                    <a:lnTo>
                      <a:pt x="72" y="1952"/>
                    </a:lnTo>
                    <a:lnTo>
                      <a:pt x="108" y="1915"/>
                    </a:lnTo>
                    <a:lnTo>
                      <a:pt x="150" y="1885"/>
                    </a:lnTo>
                    <a:lnTo>
                      <a:pt x="197" y="1863"/>
                    </a:lnTo>
                    <a:lnTo>
                      <a:pt x="247" y="1849"/>
                    </a:lnTo>
                    <a:lnTo>
                      <a:pt x="302" y="1843"/>
                    </a:lnTo>
                    <a:lnTo>
                      <a:pt x="1327" y="1843"/>
                    </a:lnTo>
                    <a:lnTo>
                      <a:pt x="1381" y="1849"/>
                    </a:lnTo>
                    <a:lnTo>
                      <a:pt x="1431" y="1863"/>
                    </a:lnTo>
                    <a:lnTo>
                      <a:pt x="1478" y="1885"/>
                    </a:lnTo>
                    <a:lnTo>
                      <a:pt x="1520" y="1915"/>
                    </a:lnTo>
                    <a:lnTo>
                      <a:pt x="1556" y="1952"/>
                    </a:lnTo>
                    <a:lnTo>
                      <a:pt x="1587" y="1993"/>
                    </a:lnTo>
                    <a:lnTo>
                      <a:pt x="1608" y="2040"/>
                    </a:lnTo>
                    <a:lnTo>
                      <a:pt x="1623" y="2090"/>
                    </a:lnTo>
                    <a:lnTo>
                      <a:pt x="1628" y="2145"/>
                    </a:lnTo>
                    <a:lnTo>
                      <a:pt x="1628" y="2765"/>
                    </a:lnTo>
                    <a:lnTo>
                      <a:pt x="1948" y="2765"/>
                    </a:lnTo>
                    <a:lnTo>
                      <a:pt x="1948" y="2350"/>
                    </a:lnTo>
                    <a:lnTo>
                      <a:pt x="1953" y="2319"/>
                    </a:lnTo>
                    <a:lnTo>
                      <a:pt x="1966" y="2292"/>
                    </a:lnTo>
                    <a:lnTo>
                      <a:pt x="1987" y="2273"/>
                    </a:lnTo>
                    <a:lnTo>
                      <a:pt x="2014" y="2258"/>
                    </a:lnTo>
                    <a:lnTo>
                      <a:pt x="2043" y="2253"/>
                    </a:lnTo>
                    <a:lnTo>
                      <a:pt x="2153" y="2253"/>
                    </a:lnTo>
                    <a:lnTo>
                      <a:pt x="2153" y="1966"/>
                    </a:lnTo>
                    <a:lnTo>
                      <a:pt x="2157" y="1937"/>
                    </a:lnTo>
                    <a:lnTo>
                      <a:pt x="2166" y="1910"/>
                    </a:lnTo>
                    <a:lnTo>
                      <a:pt x="2182" y="1887"/>
                    </a:lnTo>
                    <a:lnTo>
                      <a:pt x="2202" y="1869"/>
                    </a:lnTo>
                    <a:lnTo>
                      <a:pt x="2119" y="1796"/>
                    </a:lnTo>
                    <a:lnTo>
                      <a:pt x="2045" y="1717"/>
                    </a:lnTo>
                    <a:lnTo>
                      <a:pt x="1977" y="1632"/>
                    </a:lnTo>
                    <a:lnTo>
                      <a:pt x="1917" y="1542"/>
                    </a:lnTo>
                    <a:lnTo>
                      <a:pt x="1865" y="1447"/>
                    </a:lnTo>
                    <a:lnTo>
                      <a:pt x="1823" y="1347"/>
                    </a:lnTo>
                    <a:lnTo>
                      <a:pt x="1789" y="1243"/>
                    </a:lnTo>
                    <a:lnTo>
                      <a:pt x="1764" y="1136"/>
                    </a:lnTo>
                    <a:lnTo>
                      <a:pt x="1747" y="1028"/>
                    </a:lnTo>
                    <a:lnTo>
                      <a:pt x="1744" y="916"/>
                    </a:lnTo>
                    <a:lnTo>
                      <a:pt x="1747" y="886"/>
                    </a:lnTo>
                    <a:lnTo>
                      <a:pt x="1762" y="859"/>
                    </a:lnTo>
                    <a:lnTo>
                      <a:pt x="1782" y="839"/>
                    </a:lnTo>
                    <a:lnTo>
                      <a:pt x="1809" y="824"/>
                    </a:lnTo>
                    <a:lnTo>
                      <a:pt x="1839" y="821"/>
                    </a:lnTo>
                    <a:lnTo>
                      <a:pt x="2413" y="821"/>
                    </a:lnTo>
                    <a:lnTo>
                      <a:pt x="2870" y="364"/>
                    </a:lnTo>
                    <a:lnTo>
                      <a:pt x="2870" y="97"/>
                    </a:lnTo>
                    <a:lnTo>
                      <a:pt x="2875" y="67"/>
                    </a:lnTo>
                    <a:lnTo>
                      <a:pt x="2888" y="40"/>
                    </a:lnTo>
                    <a:lnTo>
                      <a:pt x="2910" y="20"/>
                    </a:lnTo>
                    <a:lnTo>
                      <a:pt x="2937" y="5"/>
                    </a:lnTo>
                    <a:lnTo>
                      <a:pt x="29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930876" y="4044547"/>
            <a:ext cx="2174790" cy="1717589"/>
            <a:chOff x="930876" y="4044547"/>
            <a:chExt cx="2174790" cy="1717589"/>
          </a:xfrm>
        </p:grpSpPr>
        <p:sp>
          <p:nvSpPr>
            <p:cNvPr id="7" name="Rectangle 6"/>
            <p:cNvSpPr/>
            <p:nvPr/>
          </p:nvSpPr>
          <p:spPr>
            <a:xfrm>
              <a:off x="930876" y="4044547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1266" y="4847736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38100" dir="13500000" sx="102000" sy="102000" algn="br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12"/>
            <p:cNvGrpSpPr>
              <a:grpSpLocks noChangeAspect="1"/>
            </p:cNvGrpSpPr>
            <p:nvPr/>
          </p:nvGrpSpPr>
          <p:grpSpPr bwMode="auto">
            <a:xfrm>
              <a:off x="2509193" y="5001373"/>
              <a:ext cx="271086" cy="607126"/>
              <a:chOff x="-737" y="1033"/>
              <a:chExt cx="1323" cy="2963"/>
            </a:xfrm>
            <a:solidFill>
              <a:schemeClr val="bg1"/>
            </a:solidFill>
          </p:grpSpPr>
          <p:sp>
            <p:nvSpPr>
              <p:cNvPr id="32" name="Freeform 14"/>
              <p:cNvSpPr>
                <a:spLocks noEditPoints="1"/>
              </p:cNvSpPr>
              <p:nvPr/>
            </p:nvSpPr>
            <p:spPr bwMode="auto">
              <a:xfrm>
                <a:off x="-737" y="1033"/>
                <a:ext cx="1323" cy="2963"/>
              </a:xfrm>
              <a:custGeom>
                <a:avLst/>
                <a:gdLst>
                  <a:gd name="T0" fmla="*/ 236 w 2647"/>
                  <a:gd name="T1" fmla="*/ 1750 h 5927"/>
                  <a:gd name="T2" fmla="*/ 191 w 2647"/>
                  <a:gd name="T3" fmla="*/ 1838 h 5927"/>
                  <a:gd name="T4" fmla="*/ 213 w 2647"/>
                  <a:gd name="T5" fmla="*/ 4818 h 5927"/>
                  <a:gd name="T6" fmla="*/ 313 w 2647"/>
                  <a:gd name="T7" fmla="*/ 5113 h 5927"/>
                  <a:gd name="T8" fmla="*/ 488 w 2647"/>
                  <a:gd name="T9" fmla="*/ 5366 h 5927"/>
                  <a:gd name="T10" fmla="*/ 722 w 2647"/>
                  <a:gd name="T11" fmla="*/ 5562 h 5927"/>
                  <a:gd name="T12" fmla="*/ 1005 w 2647"/>
                  <a:gd name="T13" fmla="*/ 5690 h 5927"/>
                  <a:gd name="T14" fmla="*/ 1322 w 2647"/>
                  <a:gd name="T15" fmla="*/ 5736 h 5927"/>
                  <a:gd name="T16" fmla="*/ 1639 w 2647"/>
                  <a:gd name="T17" fmla="*/ 5690 h 5927"/>
                  <a:gd name="T18" fmla="*/ 1922 w 2647"/>
                  <a:gd name="T19" fmla="*/ 5562 h 5927"/>
                  <a:gd name="T20" fmla="*/ 2158 w 2647"/>
                  <a:gd name="T21" fmla="*/ 5366 h 5927"/>
                  <a:gd name="T22" fmla="*/ 2333 w 2647"/>
                  <a:gd name="T23" fmla="*/ 5113 h 5927"/>
                  <a:gd name="T24" fmla="*/ 2434 w 2647"/>
                  <a:gd name="T25" fmla="*/ 4818 h 5927"/>
                  <a:gd name="T26" fmla="*/ 2454 w 2647"/>
                  <a:gd name="T27" fmla="*/ 1838 h 5927"/>
                  <a:gd name="T28" fmla="*/ 2411 w 2647"/>
                  <a:gd name="T29" fmla="*/ 1750 h 5927"/>
                  <a:gd name="T30" fmla="*/ 299 w 2647"/>
                  <a:gd name="T31" fmla="*/ 1728 h 5927"/>
                  <a:gd name="T32" fmla="*/ 499 w 2647"/>
                  <a:gd name="T33" fmla="*/ 197 h 5927"/>
                  <a:gd name="T34" fmla="*/ 2148 w 2647"/>
                  <a:gd name="T35" fmla="*/ 1537 h 5927"/>
                  <a:gd name="T36" fmla="*/ 2144 w 2647"/>
                  <a:gd name="T37" fmla="*/ 193 h 5927"/>
                  <a:gd name="T38" fmla="*/ 504 w 2647"/>
                  <a:gd name="T39" fmla="*/ 0 h 5927"/>
                  <a:gd name="T40" fmla="*/ 2229 w 2647"/>
                  <a:gd name="T41" fmla="*/ 22 h 5927"/>
                  <a:gd name="T42" fmla="*/ 2319 w 2647"/>
                  <a:gd name="T43" fmla="*/ 112 h 5927"/>
                  <a:gd name="T44" fmla="*/ 2339 w 2647"/>
                  <a:gd name="T45" fmla="*/ 1537 h 5927"/>
                  <a:gd name="T46" fmla="*/ 2450 w 2647"/>
                  <a:gd name="T47" fmla="*/ 1555 h 5927"/>
                  <a:gd name="T48" fmla="*/ 2575 w 2647"/>
                  <a:gd name="T49" fmla="*/ 1643 h 5927"/>
                  <a:gd name="T50" fmla="*/ 2641 w 2647"/>
                  <a:gd name="T51" fmla="*/ 1784 h 5927"/>
                  <a:gd name="T52" fmla="*/ 2641 w 2647"/>
                  <a:gd name="T53" fmla="*/ 4722 h 5927"/>
                  <a:gd name="T54" fmla="*/ 2564 w 2647"/>
                  <a:gd name="T55" fmla="*/ 5065 h 5927"/>
                  <a:gd name="T56" fmla="*/ 2403 w 2647"/>
                  <a:gd name="T57" fmla="*/ 5366 h 5927"/>
                  <a:gd name="T58" fmla="*/ 2175 w 2647"/>
                  <a:gd name="T59" fmla="*/ 5615 h 5927"/>
                  <a:gd name="T60" fmla="*/ 1890 w 2647"/>
                  <a:gd name="T61" fmla="*/ 5799 h 5927"/>
                  <a:gd name="T62" fmla="*/ 1560 w 2647"/>
                  <a:gd name="T63" fmla="*/ 5905 h 5927"/>
                  <a:gd name="T64" fmla="*/ 1202 w 2647"/>
                  <a:gd name="T65" fmla="*/ 5921 h 5927"/>
                  <a:gd name="T66" fmla="*/ 861 w 2647"/>
                  <a:gd name="T67" fmla="*/ 5844 h 5927"/>
                  <a:gd name="T68" fmla="*/ 560 w 2647"/>
                  <a:gd name="T69" fmla="*/ 5685 h 5927"/>
                  <a:gd name="T70" fmla="*/ 312 w 2647"/>
                  <a:gd name="T71" fmla="*/ 5456 h 5927"/>
                  <a:gd name="T72" fmla="*/ 128 w 2647"/>
                  <a:gd name="T73" fmla="*/ 5169 h 5927"/>
                  <a:gd name="T74" fmla="*/ 22 w 2647"/>
                  <a:gd name="T75" fmla="*/ 4839 h 5927"/>
                  <a:gd name="T76" fmla="*/ 0 w 2647"/>
                  <a:gd name="T77" fmla="*/ 1838 h 5927"/>
                  <a:gd name="T78" fmla="*/ 41 w 2647"/>
                  <a:gd name="T79" fmla="*/ 1686 h 5927"/>
                  <a:gd name="T80" fmla="*/ 148 w 2647"/>
                  <a:gd name="T81" fmla="*/ 1578 h 5927"/>
                  <a:gd name="T82" fmla="*/ 299 w 2647"/>
                  <a:gd name="T83" fmla="*/ 1537 h 5927"/>
                  <a:gd name="T84" fmla="*/ 312 w 2647"/>
                  <a:gd name="T85" fmla="*/ 153 h 5927"/>
                  <a:gd name="T86" fmla="*/ 380 w 2647"/>
                  <a:gd name="T87" fmla="*/ 45 h 5927"/>
                  <a:gd name="T88" fmla="*/ 504 w 2647"/>
                  <a:gd name="T89" fmla="*/ 0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7" h="5927">
                    <a:moveTo>
                      <a:pt x="299" y="1728"/>
                    </a:moveTo>
                    <a:lnTo>
                      <a:pt x="265" y="1733"/>
                    </a:lnTo>
                    <a:lnTo>
                      <a:pt x="236" y="1750"/>
                    </a:lnTo>
                    <a:lnTo>
                      <a:pt x="213" y="1773"/>
                    </a:lnTo>
                    <a:lnTo>
                      <a:pt x="196" y="1804"/>
                    </a:lnTo>
                    <a:lnTo>
                      <a:pt x="191" y="1838"/>
                    </a:lnTo>
                    <a:lnTo>
                      <a:pt x="191" y="4603"/>
                    </a:lnTo>
                    <a:lnTo>
                      <a:pt x="196" y="4711"/>
                    </a:lnTo>
                    <a:lnTo>
                      <a:pt x="213" y="4818"/>
                    </a:lnTo>
                    <a:lnTo>
                      <a:pt x="236" y="4920"/>
                    </a:lnTo>
                    <a:lnTo>
                      <a:pt x="270" y="5020"/>
                    </a:lnTo>
                    <a:lnTo>
                      <a:pt x="313" y="5113"/>
                    </a:lnTo>
                    <a:lnTo>
                      <a:pt x="364" y="5204"/>
                    </a:lnTo>
                    <a:lnTo>
                      <a:pt x="422" y="5286"/>
                    </a:lnTo>
                    <a:lnTo>
                      <a:pt x="488" y="5366"/>
                    </a:lnTo>
                    <a:lnTo>
                      <a:pt x="560" y="5438"/>
                    </a:lnTo>
                    <a:lnTo>
                      <a:pt x="638" y="5505"/>
                    </a:lnTo>
                    <a:lnTo>
                      <a:pt x="722" y="5562"/>
                    </a:lnTo>
                    <a:lnTo>
                      <a:pt x="813" y="5613"/>
                    </a:lnTo>
                    <a:lnTo>
                      <a:pt x="906" y="5656"/>
                    </a:lnTo>
                    <a:lnTo>
                      <a:pt x="1005" y="5690"/>
                    </a:lnTo>
                    <a:lnTo>
                      <a:pt x="1108" y="5714"/>
                    </a:lnTo>
                    <a:lnTo>
                      <a:pt x="1214" y="5730"/>
                    </a:lnTo>
                    <a:lnTo>
                      <a:pt x="1322" y="5736"/>
                    </a:lnTo>
                    <a:lnTo>
                      <a:pt x="1432" y="5730"/>
                    </a:lnTo>
                    <a:lnTo>
                      <a:pt x="1537" y="5714"/>
                    </a:lnTo>
                    <a:lnTo>
                      <a:pt x="1639" y="5690"/>
                    </a:lnTo>
                    <a:lnTo>
                      <a:pt x="1739" y="5656"/>
                    </a:lnTo>
                    <a:lnTo>
                      <a:pt x="1834" y="5613"/>
                    </a:lnTo>
                    <a:lnTo>
                      <a:pt x="1922" y="5562"/>
                    </a:lnTo>
                    <a:lnTo>
                      <a:pt x="2007" y="5505"/>
                    </a:lnTo>
                    <a:lnTo>
                      <a:pt x="2086" y="5438"/>
                    </a:lnTo>
                    <a:lnTo>
                      <a:pt x="2158" y="5366"/>
                    </a:lnTo>
                    <a:lnTo>
                      <a:pt x="2223" y="5286"/>
                    </a:lnTo>
                    <a:lnTo>
                      <a:pt x="2283" y="5204"/>
                    </a:lnTo>
                    <a:lnTo>
                      <a:pt x="2333" y="5113"/>
                    </a:lnTo>
                    <a:lnTo>
                      <a:pt x="2375" y="5020"/>
                    </a:lnTo>
                    <a:lnTo>
                      <a:pt x="2409" y="4920"/>
                    </a:lnTo>
                    <a:lnTo>
                      <a:pt x="2434" y="4818"/>
                    </a:lnTo>
                    <a:lnTo>
                      <a:pt x="2448" y="4711"/>
                    </a:lnTo>
                    <a:lnTo>
                      <a:pt x="2454" y="4603"/>
                    </a:lnTo>
                    <a:lnTo>
                      <a:pt x="2454" y="1838"/>
                    </a:lnTo>
                    <a:lnTo>
                      <a:pt x="2448" y="1804"/>
                    </a:lnTo>
                    <a:lnTo>
                      <a:pt x="2434" y="1773"/>
                    </a:lnTo>
                    <a:lnTo>
                      <a:pt x="2411" y="1750"/>
                    </a:lnTo>
                    <a:lnTo>
                      <a:pt x="2380" y="1733"/>
                    </a:lnTo>
                    <a:lnTo>
                      <a:pt x="2346" y="1728"/>
                    </a:lnTo>
                    <a:lnTo>
                      <a:pt x="299" y="1728"/>
                    </a:lnTo>
                    <a:close/>
                    <a:moveTo>
                      <a:pt x="504" y="193"/>
                    </a:moveTo>
                    <a:lnTo>
                      <a:pt x="501" y="193"/>
                    </a:lnTo>
                    <a:lnTo>
                      <a:pt x="499" y="197"/>
                    </a:lnTo>
                    <a:lnTo>
                      <a:pt x="497" y="198"/>
                    </a:lnTo>
                    <a:lnTo>
                      <a:pt x="497" y="1537"/>
                    </a:lnTo>
                    <a:lnTo>
                      <a:pt x="2148" y="1537"/>
                    </a:lnTo>
                    <a:lnTo>
                      <a:pt x="2148" y="198"/>
                    </a:lnTo>
                    <a:lnTo>
                      <a:pt x="2146" y="197"/>
                    </a:lnTo>
                    <a:lnTo>
                      <a:pt x="2144" y="193"/>
                    </a:lnTo>
                    <a:lnTo>
                      <a:pt x="2140" y="193"/>
                    </a:lnTo>
                    <a:lnTo>
                      <a:pt x="504" y="193"/>
                    </a:lnTo>
                    <a:close/>
                    <a:moveTo>
                      <a:pt x="504" y="0"/>
                    </a:moveTo>
                    <a:lnTo>
                      <a:pt x="2140" y="0"/>
                    </a:lnTo>
                    <a:lnTo>
                      <a:pt x="2187" y="5"/>
                    </a:lnTo>
                    <a:lnTo>
                      <a:pt x="2229" y="22"/>
                    </a:lnTo>
                    <a:lnTo>
                      <a:pt x="2265" y="45"/>
                    </a:lnTo>
                    <a:lnTo>
                      <a:pt x="2295" y="76"/>
                    </a:lnTo>
                    <a:lnTo>
                      <a:pt x="2319" y="112"/>
                    </a:lnTo>
                    <a:lnTo>
                      <a:pt x="2333" y="153"/>
                    </a:lnTo>
                    <a:lnTo>
                      <a:pt x="2339" y="198"/>
                    </a:lnTo>
                    <a:lnTo>
                      <a:pt x="2339" y="1537"/>
                    </a:lnTo>
                    <a:lnTo>
                      <a:pt x="2346" y="1537"/>
                    </a:lnTo>
                    <a:lnTo>
                      <a:pt x="2400" y="1542"/>
                    </a:lnTo>
                    <a:lnTo>
                      <a:pt x="2450" y="1555"/>
                    </a:lnTo>
                    <a:lnTo>
                      <a:pt x="2497" y="1578"/>
                    </a:lnTo>
                    <a:lnTo>
                      <a:pt x="2538" y="1607"/>
                    </a:lnTo>
                    <a:lnTo>
                      <a:pt x="2575" y="1643"/>
                    </a:lnTo>
                    <a:lnTo>
                      <a:pt x="2605" y="1686"/>
                    </a:lnTo>
                    <a:lnTo>
                      <a:pt x="2627" y="1733"/>
                    </a:lnTo>
                    <a:lnTo>
                      <a:pt x="2641" y="1784"/>
                    </a:lnTo>
                    <a:lnTo>
                      <a:pt x="2647" y="1838"/>
                    </a:lnTo>
                    <a:lnTo>
                      <a:pt x="2647" y="4603"/>
                    </a:lnTo>
                    <a:lnTo>
                      <a:pt x="2641" y="4722"/>
                    </a:lnTo>
                    <a:lnTo>
                      <a:pt x="2625" y="4839"/>
                    </a:lnTo>
                    <a:lnTo>
                      <a:pt x="2598" y="4955"/>
                    </a:lnTo>
                    <a:lnTo>
                      <a:pt x="2564" y="5065"/>
                    </a:lnTo>
                    <a:lnTo>
                      <a:pt x="2519" y="5169"/>
                    </a:lnTo>
                    <a:lnTo>
                      <a:pt x="2465" y="5270"/>
                    </a:lnTo>
                    <a:lnTo>
                      <a:pt x="2403" y="5366"/>
                    </a:lnTo>
                    <a:lnTo>
                      <a:pt x="2335" y="5456"/>
                    </a:lnTo>
                    <a:lnTo>
                      <a:pt x="2257" y="5539"/>
                    </a:lnTo>
                    <a:lnTo>
                      <a:pt x="2175" y="5615"/>
                    </a:lnTo>
                    <a:lnTo>
                      <a:pt x="2086" y="5685"/>
                    </a:lnTo>
                    <a:lnTo>
                      <a:pt x="1991" y="5746"/>
                    </a:lnTo>
                    <a:lnTo>
                      <a:pt x="1890" y="5799"/>
                    </a:lnTo>
                    <a:lnTo>
                      <a:pt x="1784" y="5844"/>
                    </a:lnTo>
                    <a:lnTo>
                      <a:pt x="1674" y="5880"/>
                    </a:lnTo>
                    <a:lnTo>
                      <a:pt x="1560" y="5905"/>
                    </a:lnTo>
                    <a:lnTo>
                      <a:pt x="1443" y="5921"/>
                    </a:lnTo>
                    <a:lnTo>
                      <a:pt x="1322" y="5927"/>
                    </a:lnTo>
                    <a:lnTo>
                      <a:pt x="1202" y="5921"/>
                    </a:lnTo>
                    <a:lnTo>
                      <a:pt x="1085" y="5905"/>
                    </a:lnTo>
                    <a:lnTo>
                      <a:pt x="971" y="5880"/>
                    </a:lnTo>
                    <a:lnTo>
                      <a:pt x="861" y="5844"/>
                    </a:lnTo>
                    <a:lnTo>
                      <a:pt x="757" y="5799"/>
                    </a:lnTo>
                    <a:lnTo>
                      <a:pt x="656" y="5746"/>
                    </a:lnTo>
                    <a:lnTo>
                      <a:pt x="560" y="5685"/>
                    </a:lnTo>
                    <a:lnTo>
                      <a:pt x="470" y="5615"/>
                    </a:lnTo>
                    <a:lnTo>
                      <a:pt x="387" y="5539"/>
                    </a:lnTo>
                    <a:lnTo>
                      <a:pt x="312" y="5456"/>
                    </a:lnTo>
                    <a:lnTo>
                      <a:pt x="241" y="5366"/>
                    </a:lnTo>
                    <a:lnTo>
                      <a:pt x="180" y="5270"/>
                    </a:lnTo>
                    <a:lnTo>
                      <a:pt x="128" y="5169"/>
                    </a:lnTo>
                    <a:lnTo>
                      <a:pt x="83" y="5065"/>
                    </a:lnTo>
                    <a:lnTo>
                      <a:pt x="47" y="4955"/>
                    </a:lnTo>
                    <a:lnTo>
                      <a:pt x="22" y="4839"/>
                    </a:lnTo>
                    <a:lnTo>
                      <a:pt x="5" y="4722"/>
                    </a:lnTo>
                    <a:lnTo>
                      <a:pt x="0" y="4603"/>
                    </a:lnTo>
                    <a:lnTo>
                      <a:pt x="0" y="1838"/>
                    </a:lnTo>
                    <a:lnTo>
                      <a:pt x="4" y="1784"/>
                    </a:lnTo>
                    <a:lnTo>
                      <a:pt x="18" y="1733"/>
                    </a:lnTo>
                    <a:lnTo>
                      <a:pt x="41" y="1686"/>
                    </a:lnTo>
                    <a:lnTo>
                      <a:pt x="70" y="1643"/>
                    </a:lnTo>
                    <a:lnTo>
                      <a:pt x="106" y="1607"/>
                    </a:lnTo>
                    <a:lnTo>
                      <a:pt x="148" y="1578"/>
                    </a:lnTo>
                    <a:lnTo>
                      <a:pt x="195" y="1555"/>
                    </a:lnTo>
                    <a:lnTo>
                      <a:pt x="247" y="1542"/>
                    </a:lnTo>
                    <a:lnTo>
                      <a:pt x="299" y="1537"/>
                    </a:lnTo>
                    <a:lnTo>
                      <a:pt x="306" y="1537"/>
                    </a:lnTo>
                    <a:lnTo>
                      <a:pt x="306" y="198"/>
                    </a:lnTo>
                    <a:lnTo>
                      <a:pt x="312" y="153"/>
                    </a:lnTo>
                    <a:lnTo>
                      <a:pt x="326" y="112"/>
                    </a:lnTo>
                    <a:lnTo>
                      <a:pt x="350" y="76"/>
                    </a:lnTo>
                    <a:lnTo>
                      <a:pt x="380" y="45"/>
                    </a:lnTo>
                    <a:lnTo>
                      <a:pt x="418" y="22"/>
                    </a:lnTo>
                    <a:lnTo>
                      <a:pt x="459" y="5"/>
                    </a:lnTo>
                    <a:lnTo>
                      <a:pt x="5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-379" y="1237"/>
                <a:ext cx="96" cy="301"/>
              </a:xfrm>
              <a:custGeom>
                <a:avLst/>
                <a:gdLst>
                  <a:gd name="T0" fmla="*/ 96 w 193"/>
                  <a:gd name="T1" fmla="*/ 0 h 603"/>
                  <a:gd name="T2" fmla="*/ 126 w 193"/>
                  <a:gd name="T3" fmla="*/ 6 h 603"/>
                  <a:gd name="T4" fmla="*/ 153 w 193"/>
                  <a:gd name="T5" fmla="*/ 20 h 603"/>
                  <a:gd name="T6" fmla="*/ 173 w 193"/>
                  <a:gd name="T7" fmla="*/ 40 h 603"/>
                  <a:gd name="T8" fmla="*/ 188 w 193"/>
                  <a:gd name="T9" fmla="*/ 67 h 603"/>
                  <a:gd name="T10" fmla="*/ 193 w 193"/>
                  <a:gd name="T11" fmla="*/ 98 h 603"/>
                  <a:gd name="T12" fmla="*/ 193 w 193"/>
                  <a:gd name="T13" fmla="*/ 507 h 603"/>
                  <a:gd name="T14" fmla="*/ 188 w 193"/>
                  <a:gd name="T15" fmla="*/ 538 h 603"/>
                  <a:gd name="T16" fmla="*/ 173 w 193"/>
                  <a:gd name="T17" fmla="*/ 563 h 603"/>
                  <a:gd name="T18" fmla="*/ 153 w 193"/>
                  <a:gd name="T19" fmla="*/ 585 h 603"/>
                  <a:gd name="T20" fmla="*/ 126 w 193"/>
                  <a:gd name="T21" fmla="*/ 597 h 603"/>
                  <a:gd name="T22" fmla="*/ 96 w 193"/>
                  <a:gd name="T23" fmla="*/ 603 h 603"/>
                  <a:gd name="T24" fmla="*/ 67 w 193"/>
                  <a:gd name="T25" fmla="*/ 597 h 603"/>
                  <a:gd name="T26" fmla="*/ 40 w 193"/>
                  <a:gd name="T27" fmla="*/ 585 h 603"/>
                  <a:gd name="T28" fmla="*/ 18 w 193"/>
                  <a:gd name="T29" fmla="*/ 563 h 603"/>
                  <a:gd name="T30" fmla="*/ 6 w 193"/>
                  <a:gd name="T31" fmla="*/ 538 h 603"/>
                  <a:gd name="T32" fmla="*/ 0 w 193"/>
                  <a:gd name="T33" fmla="*/ 507 h 603"/>
                  <a:gd name="T34" fmla="*/ 0 w 193"/>
                  <a:gd name="T35" fmla="*/ 98 h 603"/>
                  <a:gd name="T36" fmla="*/ 6 w 193"/>
                  <a:gd name="T37" fmla="*/ 67 h 603"/>
                  <a:gd name="T38" fmla="*/ 18 w 193"/>
                  <a:gd name="T39" fmla="*/ 40 h 603"/>
                  <a:gd name="T40" fmla="*/ 40 w 193"/>
                  <a:gd name="T41" fmla="*/ 20 h 603"/>
                  <a:gd name="T42" fmla="*/ 67 w 193"/>
                  <a:gd name="T43" fmla="*/ 6 h 603"/>
                  <a:gd name="T44" fmla="*/ 96 w 193"/>
                  <a:gd name="T45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" h="603">
                    <a:moveTo>
                      <a:pt x="96" y="0"/>
                    </a:moveTo>
                    <a:lnTo>
                      <a:pt x="126" y="6"/>
                    </a:lnTo>
                    <a:lnTo>
                      <a:pt x="153" y="20"/>
                    </a:lnTo>
                    <a:lnTo>
                      <a:pt x="173" y="40"/>
                    </a:lnTo>
                    <a:lnTo>
                      <a:pt x="188" y="67"/>
                    </a:lnTo>
                    <a:lnTo>
                      <a:pt x="193" y="98"/>
                    </a:lnTo>
                    <a:lnTo>
                      <a:pt x="193" y="507"/>
                    </a:lnTo>
                    <a:lnTo>
                      <a:pt x="188" y="538"/>
                    </a:lnTo>
                    <a:lnTo>
                      <a:pt x="173" y="563"/>
                    </a:lnTo>
                    <a:lnTo>
                      <a:pt x="153" y="585"/>
                    </a:lnTo>
                    <a:lnTo>
                      <a:pt x="126" y="597"/>
                    </a:lnTo>
                    <a:lnTo>
                      <a:pt x="96" y="603"/>
                    </a:lnTo>
                    <a:lnTo>
                      <a:pt x="67" y="597"/>
                    </a:lnTo>
                    <a:lnTo>
                      <a:pt x="40" y="585"/>
                    </a:lnTo>
                    <a:lnTo>
                      <a:pt x="18" y="563"/>
                    </a:lnTo>
                    <a:lnTo>
                      <a:pt x="6" y="538"/>
                    </a:lnTo>
                    <a:lnTo>
                      <a:pt x="0" y="507"/>
                    </a:lnTo>
                    <a:lnTo>
                      <a:pt x="0" y="98"/>
                    </a:lnTo>
                    <a:lnTo>
                      <a:pt x="6" y="67"/>
                    </a:lnTo>
                    <a:lnTo>
                      <a:pt x="18" y="40"/>
                    </a:lnTo>
                    <a:lnTo>
                      <a:pt x="40" y="20"/>
                    </a:lnTo>
                    <a:lnTo>
                      <a:pt x="67" y="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132" y="1237"/>
                <a:ext cx="96" cy="301"/>
              </a:xfrm>
              <a:custGeom>
                <a:avLst/>
                <a:gdLst>
                  <a:gd name="T0" fmla="*/ 95 w 191"/>
                  <a:gd name="T1" fmla="*/ 0 h 603"/>
                  <a:gd name="T2" fmla="*/ 126 w 191"/>
                  <a:gd name="T3" fmla="*/ 6 h 603"/>
                  <a:gd name="T4" fmla="*/ 153 w 191"/>
                  <a:gd name="T5" fmla="*/ 20 h 603"/>
                  <a:gd name="T6" fmla="*/ 173 w 191"/>
                  <a:gd name="T7" fmla="*/ 40 h 603"/>
                  <a:gd name="T8" fmla="*/ 187 w 191"/>
                  <a:gd name="T9" fmla="*/ 67 h 603"/>
                  <a:gd name="T10" fmla="*/ 191 w 191"/>
                  <a:gd name="T11" fmla="*/ 98 h 603"/>
                  <a:gd name="T12" fmla="*/ 191 w 191"/>
                  <a:gd name="T13" fmla="*/ 507 h 603"/>
                  <a:gd name="T14" fmla="*/ 187 w 191"/>
                  <a:gd name="T15" fmla="*/ 538 h 603"/>
                  <a:gd name="T16" fmla="*/ 173 w 191"/>
                  <a:gd name="T17" fmla="*/ 563 h 603"/>
                  <a:gd name="T18" fmla="*/ 153 w 191"/>
                  <a:gd name="T19" fmla="*/ 585 h 603"/>
                  <a:gd name="T20" fmla="*/ 126 w 191"/>
                  <a:gd name="T21" fmla="*/ 597 h 603"/>
                  <a:gd name="T22" fmla="*/ 95 w 191"/>
                  <a:gd name="T23" fmla="*/ 603 h 603"/>
                  <a:gd name="T24" fmla="*/ 64 w 191"/>
                  <a:gd name="T25" fmla="*/ 597 h 603"/>
                  <a:gd name="T26" fmla="*/ 39 w 191"/>
                  <a:gd name="T27" fmla="*/ 585 h 603"/>
                  <a:gd name="T28" fmla="*/ 18 w 191"/>
                  <a:gd name="T29" fmla="*/ 563 h 603"/>
                  <a:gd name="T30" fmla="*/ 5 w 191"/>
                  <a:gd name="T31" fmla="*/ 538 h 603"/>
                  <a:gd name="T32" fmla="*/ 0 w 191"/>
                  <a:gd name="T33" fmla="*/ 507 h 603"/>
                  <a:gd name="T34" fmla="*/ 0 w 191"/>
                  <a:gd name="T35" fmla="*/ 98 h 603"/>
                  <a:gd name="T36" fmla="*/ 5 w 191"/>
                  <a:gd name="T37" fmla="*/ 67 h 603"/>
                  <a:gd name="T38" fmla="*/ 18 w 191"/>
                  <a:gd name="T39" fmla="*/ 40 h 603"/>
                  <a:gd name="T40" fmla="*/ 39 w 191"/>
                  <a:gd name="T41" fmla="*/ 20 h 603"/>
                  <a:gd name="T42" fmla="*/ 64 w 191"/>
                  <a:gd name="T43" fmla="*/ 6 h 603"/>
                  <a:gd name="T44" fmla="*/ 95 w 191"/>
                  <a:gd name="T45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1" h="603">
                    <a:moveTo>
                      <a:pt x="95" y="0"/>
                    </a:moveTo>
                    <a:lnTo>
                      <a:pt x="126" y="6"/>
                    </a:lnTo>
                    <a:lnTo>
                      <a:pt x="153" y="20"/>
                    </a:lnTo>
                    <a:lnTo>
                      <a:pt x="173" y="40"/>
                    </a:lnTo>
                    <a:lnTo>
                      <a:pt x="187" y="67"/>
                    </a:lnTo>
                    <a:lnTo>
                      <a:pt x="191" y="98"/>
                    </a:lnTo>
                    <a:lnTo>
                      <a:pt x="191" y="507"/>
                    </a:lnTo>
                    <a:lnTo>
                      <a:pt x="187" y="538"/>
                    </a:lnTo>
                    <a:lnTo>
                      <a:pt x="173" y="563"/>
                    </a:lnTo>
                    <a:lnTo>
                      <a:pt x="153" y="585"/>
                    </a:lnTo>
                    <a:lnTo>
                      <a:pt x="126" y="597"/>
                    </a:lnTo>
                    <a:lnTo>
                      <a:pt x="95" y="603"/>
                    </a:lnTo>
                    <a:lnTo>
                      <a:pt x="64" y="597"/>
                    </a:lnTo>
                    <a:lnTo>
                      <a:pt x="39" y="585"/>
                    </a:lnTo>
                    <a:lnTo>
                      <a:pt x="18" y="563"/>
                    </a:lnTo>
                    <a:lnTo>
                      <a:pt x="5" y="538"/>
                    </a:lnTo>
                    <a:lnTo>
                      <a:pt x="0" y="507"/>
                    </a:lnTo>
                    <a:lnTo>
                      <a:pt x="0" y="98"/>
                    </a:lnTo>
                    <a:lnTo>
                      <a:pt x="5" y="67"/>
                    </a:lnTo>
                    <a:lnTo>
                      <a:pt x="18" y="40"/>
                    </a:lnTo>
                    <a:lnTo>
                      <a:pt x="39" y="20"/>
                    </a:lnTo>
                    <a:lnTo>
                      <a:pt x="64" y="6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7"/>
              <p:cNvSpPr>
                <a:spLocks noEditPoints="1"/>
              </p:cNvSpPr>
              <p:nvPr/>
            </p:nvSpPr>
            <p:spPr bwMode="auto">
              <a:xfrm>
                <a:off x="-533" y="2262"/>
                <a:ext cx="915" cy="1222"/>
              </a:xfrm>
              <a:custGeom>
                <a:avLst/>
                <a:gdLst>
                  <a:gd name="T0" fmla="*/ 827 w 1829"/>
                  <a:gd name="T1" fmla="*/ 2080 h 2444"/>
                  <a:gd name="T2" fmla="*/ 827 w 1829"/>
                  <a:gd name="T3" fmla="*/ 2208 h 2444"/>
                  <a:gd name="T4" fmla="*/ 948 w 1829"/>
                  <a:gd name="T5" fmla="*/ 2248 h 2444"/>
                  <a:gd name="T6" fmla="*/ 1023 w 1829"/>
                  <a:gd name="T7" fmla="*/ 2145 h 2444"/>
                  <a:gd name="T8" fmla="*/ 948 w 1829"/>
                  <a:gd name="T9" fmla="*/ 2040 h 2444"/>
                  <a:gd name="T10" fmla="*/ 236 w 1829"/>
                  <a:gd name="T11" fmla="*/ 1032 h 2444"/>
                  <a:gd name="T12" fmla="*/ 196 w 1829"/>
                  <a:gd name="T13" fmla="*/ 1155 h 2444"/>
                  <a:gd name="T14" fmla="*/ 301 w 1829"/>
                  <a:gd name="T15" fmla="*/ 1229 h 2444"/>
                  <a:gd name="T16" fmla="*/ 404 w 1829"/>
                  <a:gd name="T17" fmla="*/ 1155 h 2444"/>
                  <a:gd name="T18" fmla="*/ 364 w 1829"/>
                  <a:gd name="T19" fmla="*/ 1032 h 2444"/>
                  <a:gd name="T20" fmla="*/ 1420 w 1829"/>
                  <a:gd name="T21" fmla="*/ 1025 h 2444"/>
                  <a:gd name="T22" fmla="*/ 913 w 1829"/>
                  <a:gd name="T23" fmla="*/ 0 h 2444"/>
                  <a:gd name="T24" fmla="*/ 933 w 1829"/>
                  <a:gd name="T25" fmla="*/ 2 h 2444"/>
                  <a:gd name="T26" fmla="*/ 951 w 1829"/>
                  <a:gd name="T27" fmla="*/ 8 h 2444"/>
                  <a:gd name="T28" fmla="*/ 967 w 1829"/>
                  <a:gd name="T29" fmla="*/ 17 h 2444"/>
                  <a:gd name="T30" fmla="*/ 982 w 1829"/>
                  <a:gd name="T31" fmla="*/ 29 h 2444"/>
                  <a:gd name="T32" fmla="*/ 1317 w 1829"/>
                  <a:gd name="T33" fmla="*/ 403 h 2444"/>
                  <a:gd name="T34" fmla="*/ 1268 w 1829"/>
                  <a:gd name="T35" fmla="*/ 487 h 2444"/>
                  <a:gd name="T36" fmla="*/ 1173 w 1829"/>
                  <a:gd name="T37" fmla="*/ 487 h 2444"/>
                  <a:gd name="T38" fmla="*/ 1299 w 1829"/>
                  <a:gd name="T39" fmla="*/ 1212 h 2444"/>
                  <a:gd name="T40" fmla="*/ 1227 w 1829"/>
                  <a:gd name="T41" fmla="*/ 1120 h 2444"/>
                  <a:gd name="T42" fmla="*/ 1267 w 1829"/>
                  <a:gd name="T43" fmla="*/ 633 h 2444"/>
                  <a:gd name="T44" fmla="*/ 1762 w 1829"/>
                  <a:gd name="T45" fmla="*/ 619 h 2444"/>
                  <a:gd name="T46" fmla="*/ 1829 w 1829"/>
                  <a:gd name="T47" fmla="*/ 711 h 2444"/>
                  <a:gd name="T48" fmla="*/ 1789 w 1829"/>
                  <a:gd name="T49" fmla="*/ 1198 h 2444"/>
                  <a:gd name="T50" fmla="*/ 1009 w 1829"/>
                  <a:gd name="T51" fmla="*/ 1775 h 2444"/>
                  <a:gd name="T52" fmla="*/ 1140 w 1829"/>
                  <a:gd name="T53" fmla="*/ 1946 h 2444"/>
                  <a:gd name="T54" fmla="*/ 1214 w 1829"/>
                  <a:gd name="T55" fmla="*/ 2145 h 2444"/>
                  <a:gd name="T56" fmla="*/ 1144 w 1829"/>
                  <a:gd name="T57" fmla="*/ 2338 h 2444"/>
                  <a:gd name="T58" fmla="*/ 967 w 1829"/>
                  <a:gd name="T59" fmla="*/ 2441 h 2444"/>
                  <a:gd name="T60" fmla="*/ 762 w 1829"/>
                  <a:gd name="T61" fmla="*/ 2405 h 2444"/>
                  <a:gd name="T62" fmla="*/ 632 w 1829"/>
                  <a:gd name="T63" fmla="*/ 2250 h 2444"/>
                  <a:gd name="T64" fmla="*/ 632 w 1829"/>
                  <a:gd name="T65" fmla="*/ 2037 h 2444"/>
                  <a:gd name="T66" fmla="*/ 769 w 1829"/>
                  <a:gd name="T67" fmla="*/ 1882 h 2444"/>
                  <a:gd name="T68" fmla="*/ 391 w 1829"/>
                  <a:gd name="T69" fmla="*/ 1407 h 2444"/>
                  <a:gd name="T70" fmla="*/ 195 w 1829"/>
                  <a:gd name="T71" fmla="*/ 1402 h 2444"/>
                  <a:gd name="T72" fmla="*/ 41 w 1829"/>
                  <a:gd name="T73" fmla="*/ 1272 h 2444"/>
                  <a:gd name="T74" fmla="*/ 5 w 1829"/>
                  <a:gd name="T75" fmla="*/ 1066 h 2444"/>
                  <a:gd name="T76" fmla="*/ 106 w 1829"/>
                  <a:gd name="T77" fmla="*/ 890 h 2444"/>
                  <a:gd name="T78" fmla="*/ 301 w 1829"/>
                  <a:gd name="T79" fmla="*/ 819 h 2444"/>
                  <a:gd name="T80" fmla="*/ 494 w 1829"/>
                  <a:gd name="T81" fmla="*/ 890 h 2444"/>
                  <a:gd name="T82" fmla="*/ 596 w 1829"/>
                  <a:gd name="T83" fmla="*/ 1066 h 2444"/>
                  <a:gd name="T84" fmla="*/ 569 w 1829"/>
                  <a:gd name="T85" fmla="*/ 1254 h 2444"/>
                  <a:gd name="T86" fmla="*/ 654 w 1829"/>
                  <a:gd name="T87" fmla="*/ 487 h 2444"/>
                  <a:gd name="T88" fmla="*/ 560 w 1829"/>
                  <a:gd name="T89" fmla="*/ 487 h 2444"/>
                  <a:gd name="T90" fmla="*/ 512 w 1829"/>
                  <a:gd name="T91" fmla="*/ 403 h 2444"/>
                  <a:gd name="T92" fmla="*/ 847 w 1829"/>
                  <a:gd name="T93" fmla="*/ 27 h 2444"/>
                  <a:gd name="T94" fmla="*/ 861 w 1829"/>
                  <a:gd name="T95" fmla="*/ 17 h 2444"/>
                  <a:gd name="T96" fmla="*/ 877 w 1829"/>
                  <a:gd name="T97" fmla="*/ 8 h 2444"/>
                  <a:gd name="T98" fmla="*/ 895 w 1829"/>
                  <a:gd name="T99" fmla="*/ 2 h 2444"/>
                  <a:gd name="T100" fmla="*/ 913 w 1829"/>
                  <a:gd name="T101" fmla="*/ 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9" h="2444">
                    <a:moveTo>
                      <a:pt x="913" y="2035"/>
                    </a:moveTo>
                    <a:lnTo>
                      <a:pt x="879" y="2040"/>
                    </a:lnTo>
                    <a:lnTo>
                      <a:pt x="850" y="2057"/>
                    </a:lnTo>
                    <a:lnTo>
                      <a:pt x="827" y="2080"/>
                    </a:lnTo>
                    <a:lnTo>
                      <a:pt x="811" y="2111"/>
                    </a:lnTo>
                    <a:lnTo>
                      <a:pt x="805" y="2145"/>
                    </a:lnTo>
                    <a:lnTo>
                      <a:pt x="811" y="2179"/>
                    </a:lnTo>
                    <a:lnTo>
                      <a:pt x="827" y="2208"/>
                    </a:lnTo>
                    <a:lnTo>
                      <a:pt x="850" y="2231"/>
                    </a:lnTo>
                    <a:lnTo>
                      <a:pt x="879" y="2248"/>
                    </a:lnTo>
                    <a:lnTo>
                      <a:pt x="913" y="2253"/>
                    </a:lnTo>
                    <a:lnTo>
                      <a:pt x="948" y="2248"/>
                    </a:lnTo>
                    <a:lnTo>
                      <a:pt x="978" y="2231"/>
                    </a:lnTo>
                    <a:lnTo>
                      <a:pt x="1002" y="2208"/>
                    </a:lnTo>
                    <a:lnTo>
                      <a:pt x="1016" y="2179"/>
                    </a:lnTo>
                    <a:lnTo>
                      <a:pt x="1023" y="2145"/>
                    </a:lnTo>
                    <a:lnTo>
                      <a:pt x="1016" y="2111"/>
                    </a:lnTo>
                    <a:lnTo>
                      <a:pt x="1002" y="2080"/>
                    </a:lnTo>
                    <a:lnTo>
                      <a:pt x="978" y="2057"/>
                    </a:lnTo>
                    <a:lnTo>
                      <a:pt x="948" y="2040"/>
                    </a:lnTo>
                    <a:lnTo>
                      <a:pt x="913" y="2035"/>
                    </a:lnTo>
                    <a:close/>
                    <a:moveTo>
                      <a:pt x="301" y="1012"/>
                    </a:moveTo>
                    <a:lnTo>
                      <a:pt x="267" y="1018"/>
                    </a:lnTo>
                    <a:lnTo>
                      <a:pt x="236" y="1032"/>
                    </a:lnTo>
                    <a:lnTo>
                      <a:pt x="213" y="1056"/>
                    </a:lnTo>
                    <a:lnTo>
                      <a:pt x="196" y="1086"/>
                    </a:lnTo>
                    <a:lnTo>
                      <a:pt x="191" y="1120"/>
                    </a:lnTo>
                    <a:lnTo>
                      <a:pt x="196" y="1155"/>
                    </a:lnTo>
                    <a:lnTo>
                      <a:pt x="213" y="1184"/>
                    </a:lnTo>
                    <a:lnTo>
                      <a:pt x="236" y="1209"/>
                    </a:lnTo>
                    <a:lnTo>
                      <a:pt x="267" y="1223"/>
                    </a:lnTo>
                    <a:lnTo>
                      <a:pt x="301" y="1229"/>
                    </a:lnTo>
                    <a:lnTo>
                      <a:pt x="335" y="1223"/>
                    </a:lnTo>
                    <a:lnTo>
                      <a:pt x="364" y="1209"/>
                    </a:lnTo>
                    <a:lnTo>
                      <a:pt x="387" y="1184"/>
                    </a:lnTo>
                    <a:lnTo>
                      <a:pt x="404" y="1155"/>
                    </a:lnTo>
                    <a:lnTo>
                      <a:pt x="409" y="1120"/>
                    </a:lnTo>
                    <a:lnTo>
                      <a:pt x="404" y="1086"/>
                    </a:lnTo>
                    <a:lnTo>
                      <a:pt x="387" y="1056"/>
                    </a:lnTo>
                    <a:lnTo>
                      <a:pt x="364" y="1032"/>
                    </a:lnTo>
                    <a:lnTo>
                      <a:pt x="335" y="1018"/>
                    </a:lnTo>
                    <a:lnTo>
                      <a:pt x="301" y="1012"/>
                    </a:lnTo>
                    <a:close/>
                    <a:moveTo>
                      <a:pt x="1420" y="807"/>
                    </a:moveTo>
                    <a:lnTo>
                      <a:pt x="1420" y="1025"/>
                    </a:lnTo>
                    <a:lnTo>
                      <a:pt x="1636" y="1025"/>
                    </a:lnTo>
                    <a:lnTo>
                      <a:pt x="1636" y="807"/>
                    </a:lnTo>
                    <a:lnTo>
                      <a:pt x="1420" y="807"/>
                    </a:lnTo>
                    <a:close/>
                    <a:moveTo>
                      <a:pt x="913" y="0"/>
                    </a:moveTo>
                    <a:lnTo>
                      <a:pt x="915" y="0"/>
                    </a:lnTo>
                    <a:lnTo>
                      <a:pt x="922" y="0"/>
                    </a:lnTo>
                    <a:lnTo>
                      <a:pt x="928" y="2"/>
                    </a:lnTo>
                    <a:lnTo>
                      <a:pt x="933" y="2"/>
                    </a:lnTo>
                    <a:lnTo>
                      <a:pt x="937" y="4"/>
                    </a:lnTo>
                    <a:lnTo>
                      <a:pt x="942" y="4"/>
                    </a:lnTo>
                    <a:lnTo>
                      <a:pt x="946" y="6"/>
                    </a:lnTo>
                    <a:lnTo>
                      <a:pt x="951" y="8"/>
                    </a:lnTo>
                    <a:lnTo>
                      <a:pt x="955" y="9"/>
                    </a:lnTo>
                    <a:lnTo>
                      <a:pt x="958" y="11"/>
                    </a:lnTo>
                    <a:lnTo>
                      <a:pt x="964" y="15"/>
                    </a:lnTo>
                    <a:lnTo>
                      <a:pt x="967" y="17"/>
                    </a:lnTo>
                    <a:lnTo>
                      <a:pt x="971" y="20"/>
                    </a:lnTo>
                    <a:lnTo>
                      <a:pt x="975" y="22"/>
                    </a:lnTo>
                    <a:lnTo>
                      <a:pt x="982" y="27"/>
                    </a:lnTo>
                    <a:lnTo>
                      <a:pt x="982" y="29"/>
                    </a:lnTo>
                    <a:lnTo>
                      <a:pt x="1288" y="336"/>
                    </a:lnTo>
                    <a:lnTo>
                      <a:pt x="1304" y="356"/>
                    </a:lnTo>
                    <a:lnTo>
                      <a:pt x="1313" y="379"/>
                    </a:lnTo>
                    <a:lnTo>
                      <a:pt x="1317" y="403"/>
                    </a:lnTo>
                    <a:lnTo>
                      <a:pt x="1313" y="428"/>
                    </a:lnTo>
                    <a:lnTo>
                      <a:pt x="1304" y="451"/>
                    </a:lnTo>
                    <a:lnTo>
                      <a:pt x="1288" y="471"/>
                    </a:lnTo>
                    <a:lnTo>
                      <a:pt x="1268" y="487"/>
                    </a:lnTo>
                    <a:lnTo>
                      <a:pt x="1245" y="496"/>
                    </a:lnTo>
                    <a:lnTo>
                      <a:pt x="1221" y="500"/>
                    </a:lnTo>
                    <a:lnTo>
                      <a:pt x="1196" y="496"/>
                    </a:lnTo>
                    <a:lnTo>
                      <a:pt x="1173" y="487"/>
                    </a:lnTo>
                    <a:lnTo>
                      <a:pt x="1153" y="471"/>
                    </a:lnTo>
                    <a:lnTo>
                      <a:pt x="1009" y="329"/>
                    </a:lnTo>
                    <a:lnTo>
                      <a:pt x="1009" y="1503"/>
                    </a:lnTo>
                    <a:lnTo>
                      <a:pt x="1299" y="1212"/>
                    </a:lnTo>
                    <a:lnTo>
                      <a:pt x="1270" y="1200"/>
                    </a:lnTo>
                    <a:lnTo>
                      <a:pt x="1247" y="1180"/>
                    </a:lnTo>
                    <a:lnTo>
                      <a:pt x="1232" y="1153"/>
                    </a:lnTo>
                    <a:lnTo>
                      <a:pt x="1227" y="1120"/>
                    </a:lnTo>
                    <a:lnTo>
                      <a:pt x="1227" y="711"/>
                    </a:lnTo>
                    <a:lnTo>
                      <a:pt x="1232" y="680"/>
                    </a:lnTo>
                    <a:lnTo>
                      <a:pt x="1245" y="653"/>
                    </a:lnTo>
                    <a:lnTo>
                      <a:pt x="1267" y="633"/>
                    </a:lnTo>
                    <a:lnTo>
                      <a:pt x="1292" y="619"/>
                    </a:lnTo>
                    <a:lnTo>
                      <a:pt x="1322" y="615"/>
                    </a:lnTo>
                    <a:lnTo>
                      <a:pt x="1731" y="615"/>
                    </a:lnTo>
                    <a:lnTo>
                      <a:pt x="1762" y="619"/>
                    </a:lnTo>
                    <a:lnTo>
                      <a:pt x="1789" y="633"/>
                    </a:lnTo>
                    <a:lnTo>
                      <a:pt x="1809" y="653"/>
                    </a:lnTo>
                    <a:lnTo>
                      <a:pt x="1823" y="680"/>
                    </a:lnTo>
                    <a:lnTo>
                      <a:pt x="1829" y="711"/>
                    </a:lnTo>
                    <a:lnTo>
                      <a:pt x="1829" y="1120"/>
                    </a:lnTo>
                    <a:lnTo>
                      <a:pt x="1823" y="1151"/>
                    </a:lnTo>
                    <a:lnTo>
                      <a:pt x="1809" y="1176"/>
                    </a:lnTo>
                    <a:lnTo>
                      <a:pt x="1789" y="1198"/>
                    </a:lnTo>
                    <a:lnTo>
                      <a:pt x="1762" y="1211"/>
                    </a:lnTo>
                    <a:lnTo>
                      <a:pt x="1731" y="1216"/>
                    </a:lnTo>
                    <a:lnTo>
                      <a:pt x="1567" y="1216"/>
                    </a:lnTo>
                    <a:lnTo>
                      <a:pt x="1009" y="1775"/>
                    </a:lnTo>
                    <a:lnTo>
                      <a:pt x="1009" y="1860"/>
                    </a:lnTo>
                    <a:lnTo>
                      <a:pt x="1059" y="1882"/>
                    </a:lnTo>
                    <a:lnTo>
                      <a:pt x="1103" y="1910"/>
                    </a:lnTo>
                    <a:lnTo>
                      <a:pt x="1140" y="1946"/>
                    </a:lnTo>
                    <a:lnTo>
                      <a:pt x="1171" y="1990"/>
                    </a:lnTo>
                    <a:lnTo>
                      <a:pt x="1194" y="2037"/>
                    </a:lnTo>
                    <a:lnTo>
                      <a:pt x="1209" y="2089"/>
                    </a:lnTo>
                    <a:lnTo>
                      <a:pt x="1214" y="2145"/>
                    </a:lnTo>
                    <a:lnTo>
                      <a:pt x="1209" y="2199"/>
                    </a:lnTo>
                    <a:lnTo>
                      <a:pt x="1196" y="2250"/>
                    </a:lnTo>
                    <a:lnTo>
                      <a:pt x="1173" y="2296"/>
                    </a:lnTo>
                    <a:lnTo>
                      <a:pt x="1144" y="2338"/>
                    </a:lnTo>
                    <a:lnTo>
                      <a:pt x="1108" y="2374"/>
                    </a:lnTo>
                    <a:lnTo>
                      <a:pt x="1065" y="2405"/>
                    </a:lnTo>
                    <a:lnTo>
                      <a:pt x="1018" y="2426"/>
                    </a:lnTo>
                    <a:lnTo>
                      <a:pt x="967" y="2441"/>
                    </a:lnTo>
                    <a:lnTo>
                      <a:pt x="913" y="2444"/>
                    </a:lnTo>
                    <a:lnTo>
                      <a:pt x="859" y="2441"/>
                    </a:lnTo>
                    <a:lnTo>
                      <a:pt x="809" y="2426"/>
                    </a:lnTo>
                    <a:lnTo>
                      <a:pt x="762" y="2405"/>
                    </a:lnTo>
                    <a:lnTo>
                      <a:pt x="721" y="2374"/>
                    </a:lnTo>
                    <a:lnTo>
                      <a:pt x="685" y="2338"/>
                    </a:lnTo>
                    <a:lnTo>
                      <a:pt x="654" y="2296"/>
                    </a:lnTo>
                    <a:lnTo>
                      <a:pt x="632" y="2250"/>
                    </a:lnTo>
                    <a:lnTo>
                      <a:pt x="618" y="2199"/>
                    </a:lnTo>
                    <a:lnTo>
                      <a:pt x="613" y="2145"/>
                    </a:lnTo>
                    <a:lnTo>
                      <a:pt x="618" y="2089"/>
                    </a:lnTo>
                    <a:lnTo>
                      <a:pt x="632" y="2037"/>
                    </a:lnTo>
                    <a:lnTo>
                      <a:pt x="656" y="1990"/>
                    </a:lnTo>
                    <a:lnTo>
                      <a:pt x="688" y="1946"/>
                    </a:lnTo>
                    <a:lnTo>
                      <a:pt x="726" y="1910"/>
                    </a:lnTo>
                    <a:lnTo>
                      <a:pt x="769" y="1882"/>
                    </a:lnTo>
                    <a:lnTo>
                      <a:pt x="818" y="1860"/>
                    </a:lnTo>
                    <a:lnTo>
                      <a:pt x="818" y="1775"/>
                    </a:lnTo>
                    <a:lnTo>
                      <a:pt x="434" y="1389"/>
                    </a:lnTo>
                    <a:lnTo>
                      <a:pt x="391" y="1407"/>
                    </a:lnTo>
                    <a:lnTo>
                      <a:pt x="348" y="1418"/>
                    </a:lnTo>
                    <a:lnTo>
                      <a:pt x="301" y="1422"/>
                    </a:lnTo>
                    <a:lnTo>
                      <a:pt x="247" y="1416"/>
                    </a:lnTo>
                    <a:lnTo>
                      <a:pt x="195" y="1402"/>
                    </a:lnTo>
                    <a:lnTo>
                      <a:pt x="148" y="1380"/>
                    </a:lnTo>
                    <a:lnTo>
                      <a:pt x="106" y="1349"/>
                    </a:lnTo>
                    <a:lnTo>
                      <a:pt x="70" y="1313"/>
                    </a:lnTo>
                    <a:lnTo>
                      <a:pt x="41" y="1272"/>
                    </a:lnTo>
                    <a:lnTo>
                      <a:pt x="18" y="1225"/>
                    </a:lnTo>
                    <a:lnTo>
                      <a:pt x="5" y="1175"/>
                    </a:lnTo>
                    <a:lnTo>
                      <a:pt x="0" y="1120"/>
                    </a:lnTo>
                    <a:lnTo>
                      <a:pt x="5" y="1066"/>
                    </a:lnTo>
                    <a:lnTo>
                      <a:pt x="18" y="1016"/>
                    </a:lnTo>
                    <a:lnTo>
                      <a:pt x="41" y="969"/>
                    </a:lnTo>
                    <a:lnTo>
                      <a:pt x="70" y="926"/>
                    </a:lnTo>
                    <a:lnTo>
                      <a:pt x="106" y="890"/>
                    </a:lnTo>
                    <a:lnTo>
                      <a:pt x="148" y="861"/>
                    </a:lnTo>
                    <a:lnTo>
                      <a:pt x="195" y="839"/>
                    </a:lnTo>
                    <a:lnTo>
                      <a:pt x="247" y="825"/>
                    </a:lnTo>
                    <a:lnTo>
                      <a:pt x="301" y="819"/>
                    </a:lnTo>
                    <a:lnTo>
                      <a:pt x="355" y="825"/>
                    </a:lnTo>
                    <a:lnTo>
                      <a:pt x="405" y="839"/>
                    </a:lnTo>
                    <a:lnTo>
                      <a:pt x="452" y="861"/>
                    </a:lnTo>
                    <a:lnTo>
                      <a:pt x="494" y="890"/>
                    </a:lnTo>
                    <a:lnTo>
                      <a:pt x="530" y="926"/>
                    </a:lnTo>
                    <a:lnTo>
                      <a:pt x="560" y="969"/>
                    </a:lnTo>
                    <a:lnTo>
                      <a:pt x="582" y="1016"/>
                    </a:lnTo>
                    <a:lnTo>
                      <a:pt x="596" y="1066"/>
                    </a:lnTo>
                    <a:lnTo>
                      <a:pt x="600" y="1120"/>
                    </a:lnTo>
                    <a:lnTo>
                      <a:pt x="596" y="1167"/>
                    </a:lnTo>
                    <a:lnTo>
                      <a:pt x="586" y="1212"/>
                    </a:lnTo>
                    <a:lnTo>
                      <a:pt x="569" y="1254"/>
                    </a:lnTo>
                    <a:lnTo>
                      <a:pt x="818" y="1503"/>
                    </a:lnTo>
                    <a:lnTo>
                      <a:pt x="818" y="329"/>
                    </a:lnTo>
                    <a:lnTo>
                      <a:pt x="676" y="471"/>
                    </a:lnTo>
                    <a:lnTo>
                      <a:pt x="654" y="487"/>
                    </a:lnTo>
                    <a:lnTo>
                      <a:pt x="631" y="496"/>
                    </a:lnTo>
                    <a:lnTo>
                      <a:pt x="607" y="500"/>
                    </a:lnTo>
                    <a:lnTo>
                      <a:pt x="582" y="496"/>
                    </a:lnTo>
                    <a:lnTo>
                      <a:pt x="560" y="487"/>
                    </a:lnTo>
                    <a:lnTo>
                      <a:pt x="539" y="471"/>
                    </a:lnTo>
                    <a:lnTo>
                      <a:pt x="524" y="451"/>
                    </a:lnTo>
                    <a:lnTo>
                      <a:pt x="513" y="428"/>
                    </a:lnTo>
                    <a:lnTo>
                      <a:pt x="512" y="403"/>
                    </a:lnTo>
                    <a:lnTo>
                      <a:pt x="513" y="379"/>
                    </a:lnTo>
                    <a:lnTo>
                      <a:pt x="524" y="356"/>
                    </a:lnTo>
                    <a:lnTo>
                      <a:pt x="539" y="336"/>
                    </a:lnTo>
                    <a:lnTo>
                      <a:pt x="847" y="27"/>
                    </a:lnTo>
                    <a:lnTo>
                      <a:pt x="847" y="27"/>
                    </a:lnTo>
                    <a:lnTo>
                      <a:pt x="852" y="22"/>
                    </a:lnTo>
                    <a:lnTo>
                      <a:pt x="856" y="20"/>
                    </a:lnTo>
                    <a:lnTo>
                      <a:pt x="861" y="17"/>
                    </a:lnTo>
                    <a:lnTo>
                      <a:pt x="865" y="15"/>
                    </a:lnTo>
                    <a:lnTo>
                      <a:pt x="868" y="11"/>
                    </a:lnTo>
                    <a:lnTo>
                      <a:pt x="872" y="9"/>
                    </a:lnTo>
                    <a:lnTo>
                      <a:pt x="877" y="8"/>
                    </a:lnTo>
                    <a:lnTo>
                      <a:pt x="881" y="6"/>
                    </a:lnTo>
                    <a:lnTo>
                      <a:pt x="886" y="4"/>
                    </a:lnTo>
                    <a:lnTo>
                      <a:pt x="890" y="4"/>
                    </a:lnTo>
                    <a:lnTo>
                      <a:pt x="895" y="2"/>
                    </a:lnTo>
                    <a:lnTo>
                      <a:pt x="899" y="2"/>
                    </a:lnTo>
                    <a:lnTo>
                      <a:pt x="904" y="0"/>
                    </a:lnTo>
                    <a:lnTo>
                      <a:pt x="912" y="0"/>
                    </a:lnTo>
                    <a:lnTo>
                      <a:pt x="9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380207" y="2092180"/>
            <a:ext cx="2174790" cy="1717589"/>
            <a:chOff x="6380207" y="2092180"/>
            <a:chExt cx="2174790" cy="1717589"/>
          </a:xfrm>
        </p:grpSpPr>
        <p:sp>
          <p:nvSpPr>
            <p:cNvPr id="11" name="Rectangle 10"/>
            <p:cNvSpPr/>
            <p:nvPr/>
          </p:nvSpPr>
          <p:spPr>
            <a:xfrm>
              <a:off x="6380207" y="2092180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40597" y="2895369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38100" dir="13500000" sx="102000" sy="102000" algn="br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20"/>
            <p:cNvGrpSpPr>
              <a:grpSpLocks noChangeAspect="1"/>
            </p:cNvGrpSpPr>
            <p:nvPr/>
          </p:nvGrpSpPr>
          <p:grpSpPr bwMode="auto">
            <a:xfrm>
              <a:off x="7881587" y="3062066"/>
              <a:ext cx="441001" cy="581007"/>
              <a:chOff x="2715" y="677"/>
              <a:chExt cx="2249" cy="2963"/>
            </a:xfrm>
            <a:solidFill>
              <a:schemeClr val="bg1"/>
            </a:solidFill>
          </p:grpSpPr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2920" y="831"/>
                <a:ext cx="96" cy="249"/>
              </a:xfrm>
              <a:custGeom>
                <a:avLst/>
                <a:gdLst>
                  <a:gd name="T0" fmla="*/ 96 w 191"/>
                  <a:gd name="T1" fmla="*/ 0 h 498"/>
                  <a:gd name="T2" fmla="*/ 126 w 191"/>
                  <a:gd name="T3" fmla="*/ 4 h 498"/>
                  <a:gd name="T4" fmla="*/ 152 w 191"/>
                  <a:gd name="T5" fmla="*/ 18 h 498"/>
                  <a:gd name="T6" fmla="*/ 173 w 191"/>
                  <a:gd name="T7" fmla="*/ 38 h 498"/>
                  <a:gd name="T8" fmla="*/ 186 w 191"/>
                  <a:gd name="T9" fmla="*/ 65 h 498"/>
                  <a:gd name="T10" fmla="*/ 191 w 191"/>
                  <a:gd name="T11" fmla="*/ 96 h 498"/>
                  <a:gd name="T12" fmla="*/ 191 w 191"/>
                  <a:gd name="T13" fmla="*/ 403 h 498"/>
                  <a:gd name="T14" fmla="*/ 186 w 191"/>
                  <a:gd name="T15" fmla="*/ 433 h 498"/>
                  <a:gd name="T16" fmla="*/ 173 w 191"/>
                  <a:gd name="T17" fmla="*/ 460 h 498"/>
                  <a:gd name="T18" fmla="*/ 152 w 191"/>
                  <a:gd name="T19" fmla="*/ 480 h 498"/>
                  <a:gd name="T20" fmla="*/ 126 w 191"/>
                  <a:gd name="T21" fmla="*/ 495 h 498"/>
                  <a:gd name="T22" fmla="*/ 96 w 191"/>
                  <a:gd name="T23" fmla="*/ 498 h 498"/>
                  <a:gd name="T24" fmla="*/ 65 w 191"/>
                  <a:gd name="T25" fmla="*/ 495 h 498"/>
                  <a:gd name="T26" fmla="*/ 40 w 191"/>
                  <a:gd name="T27" fmla="*/ 480 h 498"/>
                  <a:gd name="T28" fmla="*/ 18 w 191"/>
                  <a:gd name="T29" fmla="*/ 460 h 498"/>
                  <a:gd name="T30" fmla="*/ 4 w 191"/>
                  <a:gd name="T31" fmla="*/ 433 h 498"/>
                  <a:gd name="T32" fmla="*/ 0 w 191"/>
                  <a:gd name="T33" fmla="*/ 403 h 498"/>
                  <a:gd name="T34" fmla="*/ 0 w 191"/>
                  <a:gd name="T35" fmla="*/ 96 h 498"/>
                  <a:gd name="T36" fmla="*/ 4 w 191"/>
                  <a:gd name="T37" fmla="*/ 65 h 498"/>
                  <a:gd name="T38" fmla="*/ 18 w 191"/>
                  <a:gd name="T39" fmla="*/ 38 h 498"/>
                  <a:gd name="T40" fmla="*/ 40 w 191"/>
                  <a:gd name="T41" fmla="*/ 18 h 498"/>
                  <a:gd name="T42" fmla="*/ 65 w 191"/>
                  <a:gd name="T43" fmla="*/ 4 h 498"/>
                  <a:gd name="T44" fmla="*/ 96 w 191"/>
                  <a:gd name="T4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1" h="498">
                    <a:moveTo>
                      <a:pt x="96" y="0"/>
                    </a:moveTo>
                    <a:lnTo>
                      <a:pt x="126" y="4"/>
                    </a:lnTo>
                    <a:lnTo>
                      <a:pt x="152" y="18"/>
                    </a:lnTo>
                    <a:lnTo>
                      <a:pt x="173" y="38"/>
                    </a:lnTo>
                    <a:lnTo>
                      <a:pt x="186" y="65"/>
                    </a:lnTo>
                    <a:lnTo>
                      <a:pt x="191" y="96"/>
                    </a:lnTo>
                    <a:lnTo>
                      <a:pt x="191" y="403"/>
                    </a:lnTo>
                    <a:lnTo>
                      <a:pt x="186" y="433"/>
                    </a:lnTo>
                    <a:lnTo>
                      <a:pt x="173" y="460"/>
                    </a:lnTo>
                    <a:lnTo>
                      <a:pt x="152" y="480"/>
                    </a:lnTo>
                    <a:lnTo>
                      <a:pt x="126" y="495"/>
                    </a:lnTo>
                    <a:lnTo>
                      <a:pt x="96" y="498"/>
                    </a:lnTo>
                    <a:lnTo>
                      <a:pt x="65" y="495"/>
                    </a:lnTo>
                    <a:lnTo>
                      <a:pt x="40" y="480"/>
                    </a:lnTo>
                    <a:lnTo>
                      <a:pt x="18" y="460"/>
                    </a:lnTo>
                    <a:lnTo>
                      <a:pt x="4" y="433"/>
                    </a:lnTo>
                    <a:lnTo>
                      <a:pt x="0" y="403"/>
                    </a:lnTo>
                    <a:lnTo>
                      <a:pt x="0" y="96"/>
                    </a:lnTo>
                    <a:lnTo>
                      <a:pt x="4" y="65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5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"/>
              <p:cNvSpPr>
                <a:spLocks/>
              </p:cNvSpPr>
              <p:nvPr/>
            </p:nvSpPr>
            <p:spPr bwMode="auto">
              <a:xfrm>
                <a:off x="3125" y="831"/>
                <a:ext cx="96" cy="249"/>
              </a:xfrm>
              <a:custGeom>
                <a:avLst/>
                <a:gdLst>
                  <a:gd name="T0" fmla="*/ 96 w 191"/>
                  <a:gd name="T1" fmla="*/ 0 h 498"/>
                  <a:gd name="T2" fmla="*/ 126 w 191"/>
                  <a:gd name="T3" fmla="*/ 4 h 498"/>
                  <a:gd name="T4" fmla="*/ 152 w 191"/>
                  <a:gd name="T5" fmla="*/ 18 h 498"/>
                  <a:gd name="T6" fmla="*/ 173 w 191"/>
                  <a:gd name="T7" fmla="*/ 38 h 498"/>
                  <a:gd name="T8" fmla="*/ 188 w 191"/>
                  <a:gd name="T9" fmla="*/ 65 h 498"/>
                  <a:gd name="T10" fmla="*/ 191 w 191"/>
                  <a:gd name="T11" fmla="*/ 96 h 498"/>
                  <a:gd name="T12" fmla="*/ 191 w 191"/>
                  <a:gd name="T13" fmla="*/ 403 h 498"/>
                  <a:gd name="T14" fmla="*/ 188 w 191"/>
                  <a:gd name="T15" fmla="*/ 433 h 498"/>
                  <a:gd name="T16" fmla="*/ 173 w 191"/>
                  <a:gd name="T17" fmla="*/ 460 h 498"/>
                  <a:gd name="T18" fmla="*/ 152 w 191"/>
                  <a:gd name="T19" fmla="*/ 480 h 498"/>
                  <a:gd name="T20" fmla="*/ 126 w 191"/>
                  <a:gd name="T21" fmla="*/ 495 h 498"/>
                  <a:gd name="T22" fmla="*/ 96 w 191"/>
                  <a:gd name="T23" fmla="*/ 498 h 498"/>
                  <a:gd name="T24" fmla="*/ 65 w 191"/>
                  <a:gd name="T25" fmla="*/ 495 h 498"/>
                  <a:gd name="T26" fmla="*/ 40 w 191"/>
                  <a:gd name="T27" fmla="*/ 480 h 498"/>
                  <a:gd name="T28" fmla="*/ 18 w 191"/>
                  <a:gd name="T29" fmla="*/ 460 h 498"/>
                  <a:gd name="T30" fmla="*/ 5 w 191"/>
                  <a:gd name="T31" fmla="*/ 433 h 498"/>
                  <a:gd name="T32" fmla="*/ 0 w 191"/>
                  <a:gd name="T33" fmla="*/ 403 h 498"/>
                  <a:gd name="T34" fmla="*/ 0 w 191"/>
                  <a:gd name="T35" fmla="*/ 96 h 498"/>
                  <a:gd name="T36" fmla="*/ 5 w 191"/>
                  <a:gd name="T37" fmla="*/ 65 h 498"/>
                  <a:gd name="T38" fmla="*/ 18 w 191"/>
                  <a:gd name="T39" fmla="*/ 38 h 498"/>
                  <a:gd name="T40" fmla="*/ 40 w 191"/>
                  <a:gd name="T41" fmla="*/ 18 h 498"/>
                  <a:gd name="T42" fmla="*/ 65 w 191"/>
                  <a:gd name="T43" fmla="*/ 4 h 498"/>
                  <a:gd name="T44" fmla="*/ 96 w 191"/>
                  <a:gd name="T4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1" h="498">
                    <a:moveTo>
                      <a:pt x="96" y="0"/>
                    </a:moveTo>
                    <a:lnTo>
                      <a:pt x="126" y="4"/>
                    </a:lnTo>
                    <a:lnTo>
                      <a:pt x="152" y="18"/>
                    </a:lnTo>
                    <a:lnTo>
                      <a:pt x="173" y="38"/>
                    </a:lnTo>
                    <a:lnTo>
                      <a:pt x="188" y="65"/>
                    </a:lnTo>
                    <a:lnTo>
                      <a:pt x="191" y="96"/>
                    </a:lnTo>
                    <a:lnTo>
                      <a:pt x="191" y="403"/>
                    </a:lnTo>
                    <a:lnTo>
                      <a:pt x="188" y="433"/>
                    </a:lnTo>
                    <a:lnTo>
                      <a:pt x="173" y="460"/>
                    </a:lnTo>
                    <a:lnTo>
                      <a:pt x="152" y="480"/>
                    </a:lnTo>
                    <a:lnTo>
                      <a:pt x="126" y="495"/>
                    </a:lnTo>
                    <a:lnTo>
                      <a:pt x="96" y="498"/>
                    </a:lnTo>
                    <a:lnTo>
                      <a:pt x="65" y="495"/>
                    </a:lnTo>
                    <a:lnTo>
                      <a:pt x="40" y="480"/>
                    </a:lnTo>
                    <a:lnTo>
                      <a:pt x="18" y="460"/>
                    </a:lnTo>
                    <a:lnTo>
                      <a:pt x="5" y="433"/>
                    </a:lnTo>
                    <a:lnTo>
                      <a:pt x="0" y="403"/>
                    </a:lnTo>
                    <a:lnTo>
                      <a:pt x="0" y="96"/>
                    </a:lnTo>
                    <a:lnTo>
                      <a:pt x="5" y="65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5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4"/>
              <p:cNvSpPr>
                <a:spLocks noEditPoints="1"/>
              </p:cNvSpPr>
              <p:nvPr/>
            </p:nvSpPr>
            <p:spPr bwMode="auto">
              <a:xfrm>
                <a:off x="2715" y="677"/>
                <a:ext cx="2249" cy="2963"/>
              </a:xfrm>
              <a:custGeom>
                <a:avLst/>
                <a:gdLst>
                  <a:gd name="T0" fmla="*/ 3787 w 4498"/>
                  <a:gd name="T1" fmla="*/ 3571 h 5927"/>
                  <a:gd name="T2" fmla="*/ 3395 w 4498"/>
                  <a:gd name="T3" fmla="*/ 3750 h 5927"/>
                  <a:gd name="T4" fmla="*/ 3267 w 4498"/>
                  <a:gd name="T5" fmla="*/ 4807 h 5927"/>
                  <a:gd name="T6" fmla="*/ 4305 w 4498"/>
                  <a:gd name="T7" fmla="*/ 4810 h 5927"/>
                  <a:gd name="T8" fmla="*/ 4222 w 4498"/>
                  <a:gd name="T9" fmla="*/ 3807 h 5927"/>
                  <a:gd name="T10" fmla="*/ 3863 w 4498"/>
                  <a:gd name="T11" fmla="*/ 3577 h 5927"/>
                  <a:gd name="T12" fmla="*/ 3684 w 4498"/>
                  <a:gd name="T13" fmla="*/ 3135 h 5927"/>
                  <a:gd name="T14" fmla="*/ 3895 w 4498"/>
                  <a:gd name="T15" fmla="*/ 3389 h 5927"/>
                  <a:gd name="T16" fmla="*/ 3787 w 4498"/>
                  <a:gd name="T17" fmla="*/ 3059 h 5927"/>
                  <a:gd name="T18" fmla="*/ 675 w 4498"/>
                  <a:gd name="T19" fmla="*/ 2862 h 5927"/>
                  <a:gd name="T20" fmla="*/ 820 w 4498"/>
                  <a:gd name="T21" fmla="*/ 2760 h 5927"/>
                  <a:gd name="T22" fmla="*/ 199 w 4498"/>
                  <a:gd name="T23" fmla="*/ 1115 h 5927"/>
                  <a:gd name="T24" fmla="*/ 213 w 4498"/>
                  <a:gd name="T25" fmla="*/ 1988 h 5927"/>
                  <a:gd name="T26" fmla="*/ 491 w 4498"/>
                  <a:gd name="T27" fmla="*/ 2307 h 5927"/>
                  <a:gd name="T28" fmla="*/ 930 w 4498"/>
                  <a:gd name="T29" fmla="*/ 2307 h 5927"/>
                  <a:gd name="T30" fmla="*/ 1208 w 4498"/>
                  <a:gd name="T31" fmla="*/ 1988 h 5927"/>
                  <a:gd name="T32" fmla="*/ 1223 w 4498"/>
                  <a:gd name="T33" fmla="*/ 1115 h 5927"/>
                  <a:gd name="T34" fmla="*/ 294 w 4498"/>
                  <a:gd name="T35" fmla="*/ 193 h 5927"/>
                  <a:gd name="T36" fmla="*/ 1315 w 4498"/>
                  <a:gd name="T37" fmla="*/ 67 h 5927"/>
                  <a:gd name="T38" fmla="*/ 1418 w 4498"/>
                  <a:gd name="T39" fmla="*/ 1077 h 5927"/>
                  <a:gd name="T40" fmla="*/ 1347 w 4498"/>
                  <a:gd name="T41" fmla="*/ 2154 h 5927"/>
                  <a:gd name="T42" fmla="*/ 1011 w 4498"/>
                  <a:gd name="T43" fmla="*/ 2480 h 5927"/>
                  <a:gd name="T44" fmla="*/ 899 w 4498"/>
                  <a:gd name="T45" fmla="*/ 2992 h 5927"/>
                  <a:gd name="T46" fmla="*/ 852 w 4498"/>
                  <a:gd name="T47" fmla="*/ 5306 h 5927"/>
                  <a:gd name="T48" fmla="*/ 1163 w 4498"/>
                  <a:gd name="T49" fmla="*/ 5656 h 5927"/>
                  <a:gd name="T50" fmla="*/ 1645 w 4498"/>
                  <a:gd name="T51" fmla="*/ 5714 h 5927"/>
                  <a:gd name="T52" fmla="*/ 2032 w 4498"/>
                  <a:gd name="T53" fmla="*/ 5447 h 5927"/>
                  <a:gd name="T54" fmla="*/ 2152 w 4498"/>
                  <a:gd name="T55" fmla="*/ 864 h 5927"/>
                  <a:gd name="T56" fmla="*/ 2319 w 4498"/>
                  <a:gd name="T57" fmla="*/ 355 h 5927"/>
                  <a:gd name="T58" fmla="*/ 2745 w 4498"/>
                  <a:gd name="T59" fmla="*/ 45 h 5927"/>
                  <a:gd name="T60" fmla="*/ 3290 w 4498"/>
                  <a:gd name="T61" fmla="*/ 45 h 5927"/>
                  <a:gd name="T62" fmla="*/ 3714 w 4498"/>
                  <a:gd name="T63" fmla="*/ 355 h 5927"/>
                  <a:gd name="T64" fmla="*/ 3882 w 4498"/>
                  <a:gd name="T65" fmla="*/ 864 h 5927"/>
                  <a:gd name="T66" fmla="*/ 4068 w 4498"/>
                  <a:gd name="T67" fmla="*/ 3061 h 5927"/>
                  <a:gd name="T68" fmla="*/ 4283 w 4498"/>
                  <a:gd name="T69" fmla="*/ 3582 h 5927"/>
                  <a:gd name="T70" fmla="*/ 4493 w 4498"/>
                  <a:gd name="T71" fmla="*/ 4006 h 5927"/>
                  <a:gd name="T72" fmla="*/ 4422 w 4498"/>
                  <a:gd name="T73" fmla="*/ 4962 h 5927"/>
                  <a:gd name="T74" fmla="*/ 4287 w 4498"/>
                  <a:gd name="T75" fmla="*/ 5862 h 5927"/>
                  <a:gd name="T76" fmla="*/ 3346 w 4498"/>
                  <a:gd name="T77" fmla="*/ 5921 h 5927"/>
                  <a:gd name="T78" fmla="*/ 3274 w 4498"/>
                  <a:gd name="T79" fmla="*/ 5005 h 5927"/>
                  <a:gd name="T80" fmla="*/ 3081 w 4498"/>
                  <a:gd name="T81" fmla="*/ 4852 h 5927"/>
                  <a:gd name="T82" fmla="*/ 3149 w 4498"/>
                  <a:gd name="T83" fmla="*/ 3773 h 5927"/>
                  <a:gd name="T84" fmla="*/ 3485 w 4498"/>
                  <a:gd name="T85" fmla="*/ 3447 h 5927"/>
                  <a:gd name="T86" fmla="*/ 3597 w 4498"/>
                  <a:gd name="T87" fmla="*/ 2935 h 5927"/>
                  <a:gd name="T88" fmla="*/ 3644 w 4498"/>
                  <a:gd name="T89" fmla="*/ 622 h 5927"/>
                  <a:gd name="T90" fmla="*/ 3333 w 4498"/>
                  <a:gd name="T91" fmla="*/ 271 h 5927"/>
                  <a:gd name="T92" fmla="*/ 2851 w 4498"/>
                  <a:gd name="T93" fmla="*/ 213 h 5927"/>
                  <a:gd name="T94" fmla="*/ 2465 w 4498"/>
                  <a:gd name="T95" fmla="*/ 482 h 5927"/>
                  <a:gd name="T96" fmla="*/ 2344 w 4498"/>
                  <a:gd name="T97" fmla="*/ 5063 h 5927"/>
                  <a:gd name="T98" fmla="*/ 2178 w 4498"/>
                  <a:gd name="T99" fmla="*/ 5573 h 5927"/>
                  <a:gd name="T100" fmla="*/ 1753 w 4498"/>
                  <a:gd name="T101" fmla="*/ 5883 h 5927"/>
                  <a:gd name="T102" fmla="*/ 1206 w 4498"/>
                  <a:gd name="T103" fmla="*/ 5883 h 5927"/>
                  <a:gd name="T104" fmla="*/ 782 w 4498"/>
                  <a:gd name="T105" fmla="*/ 5573 h 5927"/>
                  <a:gd name="T106" fmla="*/ 614 w 4498"/>
                  <a:gd name="T107" fmla="*/ 5063 h 5927"/>
                  <a:gd name="T108" fmla="*/ 430 w 4498"/>
                  <a:gd name="T109" fmla="*/ 2866 h 5927"/>
                  <a:gd name="T110" fmla="*/ 215 w 4498"/>
                  <a:gd name="T111" fmla="*/ 2345 h 5927"/>
                  <a:gd name="T112" fmla="*/ 4 w 4498"/>
                  <a:gd name="T113" fmla="*/ 1921 h 5927"/>
                  <a:gd name="T114" fmla="*/ 69 w 4498"/>
                  <a:gd name="T115" fmla="*/ 970 h 5927"/>
                  <a:gd name="T116" fmla="*/ 168 w 4498"/>
                  <a:gd name="T117" fmla="*/ 5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98" h="5927">
                    <a:moveTo>
                      <a:pt x="3473" y="5005"/>
                    </a:moveTo>
                    <a:lnTo>
                      <a:pt x="3473" y="5736"/>
                    </a:lnTo>
                    <a:lnTo>
                      <a:pt x="4101" y="5736"/>
                    </a:lnTo>
                    <a:lnTo>
                      <a:pt x="4101" y="5005"/>
                    </a:lnTo>
                    <a:lnTo>
                      <a:pt x="3473" y="5005"/>
                    </a:lnTo>
                    <a:close/>
                    <a:moveTo>
                      <a:pt x="3787" y="3571"/>
                    </a:moveTo>
                    <a:lnTo>
                      <a:pt x="3709" y="3577"/>
                    </a:lnTo>
                    <a:lnTo>
                      <a:pt x="3637" y="3595"/>
                    </a:lnTo>
                    <a:lnTo>
                      <a:pt x="3568" y="3620"/>
                    </a:lnTo>
                    <a:lnTo>
                      <a:pt x="3503" y="3656"/>
                    </a:lnTo>
                    <a:lnTo>
                      <a:pt x="3445" y="3699"/>
                    </a:lnTo>
                    <a:lnTo>
                      <a:pt x="3395" y="3750"/>
                    </a:lnTo>
                    <a:lnTo>
                      <a:pt x="3352" y="3807"/>
                    </a:lnTo>
                    <a:lnTo>
                      <a:pt x="3315" y="3872"/>
                    </a:lnTo>
                    <a:lnTo>
                      <a:pt x="3288" y="3941"/>
                    </a:lnTo>
                    <a:lnTo>
                      <a:pt x="3272" y="4013"/>
                    </a:lnTo>
                    <a:lnTo>
                      <a:pt x="3267" y="4091"/>
                    </a:lnTo>
                    <a:lnTo>
                      <a:pt x="3267" y="4807"/>
                    </a:lnTo>
                    <a:lnTo>
                      <a:pt x="3268" y="4810"/>
                    </a:lnTo>
                    <a:lnTo>
                      <a:pt x="3270" y="4812"/>
                    </a:lnTo>
                    <a:lnTo>
                      <a:pt x="3274" y="4814"/>
                    </a:lnTo>
                    <a:lnTo>
                      <a:pt x="4300" y="4814"/>
                    </a:lnTo>
                    <a:lnTo>
                      <a:pt x="4301" y="4812"/>
                    </a:lnTo>
                    <a:lnTo>
                      <a:pt x="4305" y="4810"/>
                    </a:lnTo>
                    <a:lnTo>
                      <a:pt x="4305" y="4807"/>
                    </a:lnTo>
                    <a:lnTo>
                      <a:pt x="4305" y="4091"/>
                    </a:lnTo>
                    <a:lnTo>
                      <a:pt x="4300" y="4013"/>
                    </a:lnTo>
                    <a:lnTo>
                      <a:pt x="4283" y="3941"/>
                    </a:lnTo>
                    <a:lnTo>
                      <a:pt x="4256" y="3872"/>
                    </a:lnTo>
                    <a:lnTo>
                      <a:pt x="4222" y="3807"/>
                    </a:lnTo>
                    <a:lnTo>
                      <a:pt x="4179" y="3750"/>
                    </a:lnTo>
                    <a:lnTo>
                      <a:pt x="4126" y="3699"/>
                    </a:lnTo>
                    <a:lnTo>
                      <a:pt x="4068" y="3656"/>
                    </a:lnTo>
                    <a:lnTo>
                      <a:pt x="4005" y="3620"/>
                    </a:lnTo>
                    <a:lnTo>
                      <a:pt x="3937" y="3595"/>
                    </a:lnTo>
                    <a:lnTo>
                      <a:pt x="3863" y="3577"/>
                    </a:lnTo>
                    <a:lnTo>
                      <a:pt x="3787" y="3571"/>
                    </a:lnTo>
                    <a:close/>
                    <a:moveTo>
                      <a:pt x="3787" y="3059"/>
                    </a:moveTo>
                    <a:lnTo>
                      <a:pt x="3752" y="3066"/>
                    </a:lnTo>
                    <a:lnTo>
                      <a:pt x="3722" y="3081"/>
                    </a:lnTo>
                    <a:lnTo>
                      <a:pt x="3698" y="3104"/>
                    </a:lnTo>
                    <a:lnTo>
                      <a:pt x="3684" y="3135"/>
                    </a:lnTo>
                    <a:lnTo>
                      <a:pt x="3677" y="3169"/>
                    </a:lnTo>
                    <a:lnTo>
                      <a:pt x="3677" y="3389"/>
                    </a:lnTo>
                    <a:lnTo>
                      <a:pt x="3731" y="3382"/>
                    </a:lnTo>
                    <a:lnTo>
                      <a:pt x="3787" y="3380"/>
                    </a:lnTo>
                    <a:lnTo>
                      <a:pt x="3841" y="3382"/>
                    </a:lnTo>
                    <a:lnTo>
                      <a:pt x="3895" y="3389"/>
                    </a:lnTo>
                    <a:lnTo>
                      <a:pt x="3895" y="3169"/>
                    </a:lnTo>
                    <a:lnTo>
                      <a:pt x="3890" y="3135"/>
                    </a:lnTo>
                    <a:lnTo>
                      <a:pt x="3873" y="3104"/>
                    </a:lnTo>
                    <a:lnTo>
                      <a:pt x="3850" y="3081"/>
                    </a:lnTo>
                    <a:lnTo>
                      <a:pt x="3821" y="3066"/>
                    </a:lnTo>
                    <a:lnTo>
                      <a:pt x="3787" y="3059"/>
                    </a:lnTo>
                    <a:close/>
                    <a:moveTo>
                      <a:pt x="601" y="2540"/>
                    </a:moveTo>
                    <a:lnTo>
                      <a:pt x="601" y="2760"/>
                    </a:lnTo>
                    <a:lnTo>
                      <a:pt x="607" y="2794"/>
                    </a:lnTo>
                    <a:lnTo>
                      <a:pt x="623" y="2823"/>
                    </a:lnTo>
                    <a:lnTo>
                      <a:pt x="646" y="2846"/>
                    </a:lnTo>
                    <a:lnTo>
                      <a:pt x="675" y="2862"/>
                    </a:lnTo>
                    <a:lnTo>
                      <a:pt x="710" y="2868"/>
                    </a:lnTo>
                    <a:lnTo>
                      <a:pt x="746" y="2862"/>
                    </a:lnTo>
                    <a:lnTo>
                      <a:pt x="775" y="2846"/>
                    </a:lnTo>
                    <a:lnTo>
                      <a:pt x="798" y="2823"/>
                    </a:lnTo>
                    <a:lnTo>
                      <a:pt x="814" y="2794"/>
                    </a:lnTo>
                    <a:lnTo>
                      <a:pt x="820" y="2760"/>
                    </a:lnTo>
                    <a:lnTo>
                      <a:pt x="820" y="2540"/>
                    </a:lnTo>
                    <a:lnTo>
                      <a:pt x="766" y="2545"/>
                    </a:lnTo>
                    <a:lnTo>
                      <a:pt x="710" y="2549"/>
                    </a:lnTo>
                    <a:lnTo>
                      <a:pt x="655" y="2545"/>
                    </a:lnTo>
                    <a:lnTo>
                      <a:pt x="601" y="2540"/>
                    </a:lnTo>
                    <a:close/>
                    <a:moveTo>
                      <a:pt x="199" y="1115"/>
                    </a:moveTo>
                    <a:lnTo>
                      <a:pt x="195" y="1115"/>
                    </a:lnTo>
                    <a:lnTo>
                      <a:pt x="193" y="1118"/>
                    </a:lnTo>
                    <a:lnTo>
                      <a:pt x="191" y="1120"/>
                    </a:lnTo>
                    <a:lnTo>
                      <a:pt x="191" y="1838"/>
                    </a:lnTo>
                    <a:lnTo>
                      <a:pt x="197" y="1914"/>
                    </a:lnTo>
                    <a:lnTo>
                      <a:pt x="213" y="1988"/>
                    </a:lnTo>
                    <a:lnTo>
                      <a:pt x="240" y="2056"/>
                    </a:lnTo>
                    <a:lnTo>
                      <a:pt x="274" y="2119"/>
                    </a:lnTo>
                    <a:lnTo>
                      <a:pt x="320" y="2177"/>
                    </a:lnTo>
                    <a:lnTo>
                      <a:pt x="370" y="2229"/>
                    </a:lnTo>
                    <a:lnTo>
                      <a:pt x="428" y="2273"/>
                    </a:lnTo>
                    <a:lnTo>
                      <a:pt x="491" y="2307"/>
                    </a:lnTo>
                    <a:lnTo>
                      <a:pt x="562" y="2334"/>
                    </a:lnTo>
                    <a:lnTo>
                      <a:pt x="634" y="2350"/>
                    </a:lnTo>
                    <a:lnTo>
                      <a:pt x="710" y="2356"/>
                    </a:lnTo>
                    <a:lnTo>
                      <a:pt x="787" y="2350"/>
                    </a:lnTo>
                    <a:lnTo>
                      <a:pt x="860" y="2334"/>
                    </a:lnTo>
                    <a:lnTo>
                      <a:pt x="930" y="2307"/>
                    </a:lnTo>
                    <a:lnTo>
                      <a:pt x="993" y="2273"/>
                    </a:lnTo>
                    <a:lnTo>
                      <a:pt x="1051" y="2229"/>
                    </a:lnTo>
                    <a:lnTo>
                      <a:pt x="1102" y="2177"/>
                    </a:lnTo>
                    <a:lnTo>
                      <a:pt x="1147" y="2119"/>
                    </a:lnTo>
                    <a:lnTo>
                      <a:pt x="1181" y="2056"/>
                    </a:lnTo>
                    <a:lnTo>
                      <a:pt x="1208" y="1988"/>
                    </a:lnTo>
                    <a:lnTo>
                      <a:pt x="1224" y="1914"/>
                    </a:lnTo>
                    <a:lnTo>
                      <a:pt x="1230" y="1838"/>
                    </a:lnTo>
                    <a:lnTo>
                      <a:pt x="1230" y="1120"/>
                    </a:lnTo>
                    <a:lnTo>
                      <a:pt x="1228" y="1118"/>
                    </a:lnTo>
                    <a:lnTo>
                      <a:pt x="1226" y="1115"/>
                    </a:lnTo>
                    <a:lnTo>
                      <a:pt x="1223" y="1115"/>
                    </a:lnTo>
                    <a:lnTo>
                      <a:pt x="199" y="1115"/>
                    </a:lnTo>
                    <a:close/>
                    <a:moveTo>
                      <a:pt x="294" y="193"/>
                    </a:moveTo>
                    <a:lnTo>
                      <a:pt x="294" y="922"/>
                    </a:lnTo>
                    <a:lnTo>
                      <a:pt x="1127" y="922"/>
                    </a:lnTo>
                    <a:lnTo>
                      <a:pt x="1127" y="193"/>
                    </a:lnTo>
                    <a:lnTo>
                      <a:pt x="294" y="193"/>
                    </a:lnTo>
                    <a:close/>
                    <a:moveTo>
                      <a:pt x="199" y="0"/>
                    </a:moveTo>
                    <a:lnTo>
                      <a:pt x="1223" y="0"/>
                    </a:lnTo>
                    <a:lnTo>
                      <a:pt x="1253" y="5"/>
                    </a:lnTo>
                    <a:lnTo>
                      <a:pt x="1280" y="20"/>
                    </a:lnTo>
                    <a:lnTo>
                      <a:pt x="1300" y="40"/>
                    </a:lnTo>
                    <a:lnTo>
                      <a:pt x="1315" y="67"/>
                    </a:lnTo>
                    <a:lnTo>
                      <a:pt x="1320" y="97"/>
                    </a:lnTo>
                    <a:lnTo>
                      <a:pt x="1320" y="947"/>
                    </a:lnTo>
                    <a:lnTo>
                      <a:pt x="1353" y="970"/>
                    </a:lnTo>
                    <a:lnTo>
                      <a:pt x="1381" y="1001"/>
                    </a:lnTo>
                    <a:lnTo>
                      <a:pt x="1403" y="1037"/>
                    </a:lnTo>
                    <a:lnTo>
                      <a:pt x="1418" y="1077"/>
                    </a:lnTo>
                    <a:lnTo>
                      <a:pt x="1421" y="1120"/>
                    </a:lnTo>
                    <a:lnTo>
                      <a:pt x="1421" y="1838"/>
                    </a:lnTo>
                    <a:lnTo>
                      <a:pt x="1418" y="1921"/>
                    </a:lnTo>
                    <a:lnTo>
                      <a:pt x="1403" y="2002"/>
                    </a:lnTo>
                    <a:lnTo>
                      <a:pt x="1380" y="2080"/>
                    </a:lnTo>
                    <a:lnTo>
                      <a:pt x="1347" y="2154"/>
                    </a:lnTo>
                    <a:lnTo>
                      <a:pt x="1307" y="2224"/>
                    </a:lnTo>
                    <a:lnTo>
                      <a:pt x="1260" y="2287"/>
                    </a:lnTo>
                    <a:lnTo>
                      <a:pt x="1206" y="2345"/>
                    </a:lnTo>
                    <a:lnTo>
                      <a:pt x="1147" y="2397"/>
                    </a:lnTo>
                    <a:lnTo>
                      <a:pt x="1082" y="2442"/>
                    </a:lnTo>
                    <a:lnTo>
                      <a:pt x="1011" y="2480"/>
                    </a:lnTo>
                    <a:lnTo>
                      <a:pt x="1011" y="2760"/>
                    </a:lnTo>
                    <a:lnTo>
                      <a:pt x="1006" y="2814"/>
                    </a:lnTo>
                    <a:lnTo>
                      <a:pt x="991" y="2866"/>
                    </a:lnTo>
                    <a:lnTo>
                      <a:pt x="968" y="2915"/>
                    </a:lnTo>
                    <a:lnTo>
                      <a:pt x="937" y="2956"/>
                    </a:lnTo>
                    <a:lnTo>
                      <a:pt x="899" y="2992"/>
                    </a:lnTo>
                    <a:lnTo>
                      <a:pt x="856" y="3023"/>
                    </a:lnTo>
                    <a:lnTo>
                      <a:pt x="807" y="3045"/>
                    </a:lnTo>
                    <a:lnTo>
                      <a:pt x="807" y="5063"/>
                    </a:lnTo>
                    <a:lnTo>
                      <a:pt x="813" y="5148"/>
                    </a:lnTo>
                    <a:lnTo>
                      <a:pt x="827" y="5229"/>
                    </a:lnTo>
                    <a:lnTo>
                      <a:pt x="852" y="5306"/>
                    </a:lnTo>
                    <a:lnTo>
                      <a:pt x="885" y="5378"/>
                    </a:lnTo>
                    <a:lnTo>
                      <a:pt x="928" y="5447"/>
                    </a:lnTo>
                    <a:lnTo>
                      <a:pt x="977" y="5508"/>
                    </a:lnTo>
                    <a:lnTo>
                      <a:pt x="1033" y="5566"/>
                    </a:lnTo>
                    <a:lnTo>
                      <a:pt x="1096" y="5615"/>
                    </a:lnTo>
                    <a:lnTo>
                      <a:pt x="1163" y="5656"/>
                    </a:lnTo>
                    <a:lnTo>
                      <a:pt x="1237" y="5690"/>
                    </a:lnTo>
                    <a:lnTo>
                      <a:pt x="1315" y="5714"/>
                    </a:lnTo>
                    <a:lnTo>
                      <a:pt x="1396" y="5730"/>
                    </a:lnTo>
                    <a:lnTo>
                      <a:pt x="1479" y="5736"/>
                    </a:lnTo>
                    <a:lnTo>
                      <a:pt x="1564" y="5730"/>
                    </a:lnTo>
                    <a:lnTo>
                      <a:pt x="1645" y="5714"/>
                    </a:lnTo>
                    <a:lnTo>
                      <a:pt x="1723" y="5690"/>
                    </a:lnTo>
                    <a:lnTo>
                      <a:pt x="1795" y="5656"/>
                    </a:lnTo>
                    <a:lnTo>
                      <a:pt x="1864" y="5615"/>
                    </a:lnTo>
                    <a:lnTo>
                      <a:pt x="1927" y="5566"/>
                    </a:lnTo>
                    <a:lnTo>
                      <a:pt x="1983" y="5508"/>
                    </a:lnTo>
                    <a:lnTo>
                      <a:pt x="2032" y="5447"/>
                    </a:lnTo>
                    <a:lnTo>
                      <a:pt x="2073" y="5378"/>
                    </a:lnTo>
                    <a:lnTo>
                      <a:pt x="2107" y="5306"/>
                    </a:lnTo>
                    <a:lnTo>
                      <a:pt x="2131" y="5229"/>
                    </a:lnTo>
                    <a:lnTo>
                      <a:pt x="2147" y="5148"/>
                    </a:lnTo>
                    <a:lnTo>
                      <a:pt x="2152" y="5063"/>
                    </a:lnTo>
                    <a:lnTo>
                      <a:pt x="2152" y="864"/>
                    </a:lnTo>
                    <a:lnTo>
                      <a:pt x="2158" y="770"/>
                    </a:lnTo>
                    <a:lnTo>
                      <a:pt x="2172" y="680"/>
                    </a:lnTo>
                    <a:lnTo>
                      <a:pt x="2196" y="592"/>
                    </a:lnTo>
                    <a:lnTo>
                      <a:pt x="2230" y="509"/>
                    </a:lnTo>
                    <a:lnTo>
                      <a:pt x="2270" y="429"/>
                    </a:lnTo>
                    <a:lnTo>
                      <a:pt x="2319" y="355"/>
                    </a:lnTo>
                    <a:lnTo>
                      <a:pt x="2375" y="287"/>
                    </a:lnTo>
                    <a:lnTo>
                      <a:pt x="2438" y="224"/>
                    </a:lnTo>
                    <a:lnTo>
                      <a:pt x="2506" y="168"/>
                    </a:lnTo>
                    <a:lnTo>
                      <a:pt x="2580" y="119"/>
                    </a:lnTo>
                    <a:lnTo>
                      <a:pt x="2660" y="78"/>
                    </a:lnTo>
                    <a:lnTo>
                      <a:pt x="2745" y="45"/>
                    </a:lnTo>
                    <a:lnTo>
                      <a:pt x="2831" y="20"/>
                    </a:lnTo>
                    <a:lnTo>
                      <a:pt x="2924" y="5"/>
                    </a:lnTo>
                    <a:lnTo>
                      <a:pt x="3017" y="0"/>
                    </a:lnTo>
                    <a:lnTo>
                      <a:pt x="3111" y="5"/>
                    </a:lnTo>
                    <a:lnTo>
                      <a:pt x="3203" y="20"/>
                    </a:lnTo>
                    <a:lnTo>
                      <a:pt x="3290" y="45"/>
                    </a:lnTo>
                    <a:lnTo>
                      <a:pt x="3375" y="78"/>
                    </a:lnTo>
                    <a:lnTo>
                      <a:pt x="3453" y="119"/>
                    </a:lnTo>
                    <a:lnTo>
                      <a:pt x="3528" y="168"/>
                    </a:lnTo>
                    <a:lnTo>
                      <a:pt x="3597" y="224"/>
                    </a:lnTo>
                    <a:lnTo>
                      <a:pt x="3659" y="287"/>
                    </a:lnTo>
                    <a:lnTo>
                      <a:pt x="3714" y="355"/>
                    </a:lnTo>
                    <a:lnTo>
                      <a:pt x="3763" y="429"/>
                    </a:lnTo>
                    <a:lnTo>
                      <a:pt x="3805" y="509"/>
                    </a:lnTo>
                    <a:lnTo>
                      <a:pt x="3837" y="592"/>
                    </a:lnTo>
                    <a:lnTo>
                      <a:pt x="3863" y="680"/>
                    </a:lnTo>
                    <a:lnTo>
                      <a:pt x="3877" y="770"/>
                    </a:lnTo>
                    <a:lnTo>
                      <a:pt x="3882" y="864"/>
                    </a:lnTo>
                    <a:lnTo>
                      <a:pt x="3882" y="2884"/>
                    </a:lnTo>
                    <a:lnTo>
                      <a:pt x="3931" y="2906"/>
                    </a:lnTo>
                    <a:lnTo>
                      <a:pt x="3975" y="2935"/>
                    </a:lnTo>
                    <a:lnTo>
                      <a:pt x="4012" y="2971"/>
                    </a:lnTo>
                    <a:lnTo>
                      <a:pt x="4045" y="3014"/>
                    </a:lnTo>
                    <a:lnTo>
                      <a:pt x="4068" y="3061"/>
                    </a:lnTo>
                    <a:lnTo>
                      <a:pt x="4083" y="3113"/>
                    </a:lnTo>
                    <a:lnTo>
                      <a:pt x="4086" y="3169"/>
                    </a:lnTo>
                    <a:lnTo>
                      <a:pt x="4086" y="3447"/>
                    </a:lnTo>
                    <a:lnTo>
                      <a:pt x="4157" y="3485"/>
                    </a:lnTo>
                    <a:lnTo>
                      <a:pt x="4224" y="3530"/>
                    </a:lnTo>
                    <a:lnTo>
                      <a:pt x="4283" y="3582"/>
                    </a:lnTo>
                    <a:lnTo>
                      <a:pt x="4336" y="3640"/>
                    </a:lnTo>
                    <a:lnTo>
                      <a:pt x="4383" y="3705"/>
                    </a:lnTo>
                    <a:lnTo>
                      <a:pt x="4422" y="3773"/>
                    </a:lnTo>
                    <a:lnTo>
                      <a:pt x="4455" y="3847"/>
                    </a:lnTo>
                    <a:lnTo>
                      <a:pt x="4478" y="3925"/>
                    </a:lnTo>
                    <a:lnTo>
                      <a:pt x="4493" y="4006"/>
                    </a:lnTo>
                    <a:lnTo>
                      <a:pt x="4498" y="4091"/>
                    </a:lnTo>
                    <a:lnTo>
                      <a:pt x="4498" y="4807"/>
                    </a:lnTo>
                    <a:lnTo>
                      <a:pt x="4493" y="4852"/>
                    </a:lnTo>
                    <a:lnTo>
                      <a:pt x="4477" y="4893"/>
                    </a:lnTo>
                    <a:lnTo>
                      <a:pt x="4453" y="4931"/>
                    </a:lnTo>
                    <a:lnTo>
                      <a:pt x="4422" y="4962"/>
                    </a:lnTo>
                    <a:lnTo>
                      <a:pt x="4386" y="4985"/>
                    </a:lnTo>
                    <a:lnTo>
                      <a:pt x="4345" y="5000"/>
                    </a:lnTo>
                    <a:lnTo>
                      <a:pt x="4300" y="5005"/>
                    </a:lnTo>
                    <a:lnTo>
                      <a:pt x="4292" y="5005"/>
                    </a:lnTo>
                    <a:lnTo>
                      <a:pt x="4292" y="5831"/>
                    </a:lnTo>
                    <a:lnTo>
                      <a:pt x="4287" y="5862"/>
                    </a:lnTo>
                    <a:lnTo>
                      <a:pt x="4274" y="5887"/>
                    </a:lnTo>
                    <a:lnTo>
                      <a:pt x="4253" y="5909"/>
                    </a:lnTo>
                    <a:lnTo>
                      <a:pt x="4227" y="5921"/>
                    </a:lnTo>
                    <a:lnTo>
                      <a:pt x="4197" y="5927"/>
                    </a:lnTo>
                    <a:lnTo>
                      <a:pt x="3377" y="5927"/>
                    </a:lnTo>
                    <a:lnTo>
                      <a:pt x="3346" y="5921"/>
                    </a:lnTo>
                    <a:lnTo>
                      <a:pt x="3319" y="5909"/>
                    </a:lnTo>
                    <a:lnTo>
                      <a:pt x="3299" y="5887"/>
                    </a:lnTo>
                    <a:lnTo>
                      <a:pt x="3285" y="5862"/>
                    </a:lnTo>
                    <a:lnTo>
                      <a:pt x="3279" y="5831"/>
                    </a:lnTo>
                    <a:lnTo>
                      <a:pt x="3279" y="5005"/>
                    </a:lnTo>
                    <a:lnTo>
                      <a:pt x="3274" y="5005"/>
                    </a:lnTo>
                    <a:lnTo>
                      <a:pt x="3229" y="5000"/>
                    </a:lnTo>
                    <a:lnTo>
                      <a:pt x="3187" y="4985"/>
                    </a:lnTo>
                    <a:lnTo>
                      <a:pt x="3149" y="4962"/>
                    </a:lnTo>
                    <a:lnTo>
                      <a:pt x="3119" y="4931"/>
                    </a:lnTo>
                    <a:lnTo>
                      <a:pt x="3095" y="4893"/>
                    </a:lnTo>
                    <a:lnTo>
                      <a:pt x="3081" y="4852"/>
                    </a:lnTo>
                    <a:lnTo>
                      <a:pt x="3075" y="4807"/>
                    </a:lnTo>
                    <a:lnTo>
                      <a:pt x="3075" y="4091"/>
                    </a:lnTo>
                    <a:lnTo>
                      <a:pt x="3081" y="4006"/>
                    </a:lnTo>
                    <a:lnTo>
                      <a:pt x="3095" y="3925"/>
                    </a:lnTo>
                    <a:lnTo>
                      <a:pt x="3119" y="3847"/>
                    </a:lnTo>
                    <a:lnTo>
                      <a:pt x="3149" y="3773"/>
                    </a:lnTo>
                    <a:lnTo>
                      <a:pt x="3189" y="3705"/>
                    </a:lnTo>
                    <a:lnTo>
                      <a:pt x="3236" y="3640"/>
                    </a:lnTo>
                    <a:lnTo>
                      <a:pt x="3290" y="3582"/>
                    </a:lnTo>
                    <a:lnTo>
                      <a:pt x="3350" y="3530"/>
                    </a:lnTo>
                    <a:lnTo>
                      <a:pt x="3415" y="3485"/>
                    </a:lnTo>
                    <a:lnTo>
                      <a:pt x="3485" y="3447"/>
                    </a:lnTo>
                    <a:lnTo>
                      <a:pt x="3485" y="3169"/>
                    </a:lnTo>
                    <a:lnTo>
                      <a:pt x="3491" y="3113"/>
                    </a:lnTo>
                    <a:lnTo>
                      <a:pt x="3505" y="3061"/>
                    </a:lnTo>
                    <a:lnTo>
                      <a:pt x="3528" y="3014"/>
                    </a:lnTo>
                    <a:lnTo>
                      <a:pt x="3559" y="2971"/>
                    </a:lnTo>
                    <a:lnTo>
                      <a:pt x="3597" y="2935"/>
                    </a:lnTo>
                    <a:lnTo>
                      <a:pt x="3640" y="2906"/>
                    </a:lnTo>
                    <a:lnTo>
                      <a:pt x="3689" y="2884"/>
                    </a:lnTo>
                    <a:lnTo>
                      <a:pt x="3689" y="864"/>
                    </a:lnTo>
                    <a:lnTo>
                      <a:pt x="3686" y="781"/>
                    </a:lnTo>
                    <a:lnTo>
                      <a:pt x="3669" y="700"/>
                    </a:lnTo>
                    <a:lnTo>
                      <a:pt x="3644" y="622"/>
                    </a:lnTo>
                    <a:lnTo>
                      <a:pt x="3612" y="548"/>
                    </a:lnTo>
                    <a:lnTo>
                      <a:pt x="3570" y="482"/>
                    </a:lnTo>
                    <a:lnTo>
                      <a:pt x="3519" y="418"/>
                    </a:lnTo>
                    <a:lnTo>
                      <a:pt x="3463" y="363"/>
                    </a:lnTo>
                    <a:lnTo>
                      <a:pt x="3402" y="314"/>
                    </a:lnTo>
                    <a:lnTo>
                      <a:pt x="3333" y="271"/>
                    </a:lnTo>
                    <a:lnTo>
                      <a:pt x="3259" y="238"/>
                    </a:lnTo>
                    <a:lnTo>
                      <a:pt x="3184" y="213"/>
                    </a:lnTo>
                    <a:lnTo>
                      <a:pt x="3102" y="198"/>
                    </a:lnTo>
                    <a:lnTo>
                      <a:pt x="3017" y="193"/>
                    </a:lnTo>
                    <a:lnTo>
                      <a:pt x="2933" y="198"/>
                    </a:lnTo>
                    <a:lnTo>
                      <a:pt x="2851" y="213"/>
                    </a:lnTo>
                    <a:lnTo>
                      <a:pt x="2774" y="238"/>
                    </a:lnTo>
                    <a:lnTo>
                      <a:pt x="2701" y="271"/>
                    </a:lnTo>
                    <a:lnTo>
                      <a:pt x="2633" y="314"/>
                    </a:lnTo>
                    <a:lnTo>
                      <a:pt x="2571" y="363"/>
                    </a:lnTo>
                    <a:lnTo>
                      <a:pt x="2514" y="418"/>
                    </a:lnTo>
                    <a:lnTo>
                      <a:pt x="2465" y="482"/>
                    </a:lnTo>
                    <a:lnTo>
                      <a:pt x="2423" y="548"/>
                    </a:lnTo>
                    <a:lnTo>
                      <a:pt x="2389" y="622"/>
                    </a:lnTo>
                    <a:lnTo>
                      <a:pt x="2366" y="700"/>
                    </a:lnTo>
                    <a:lnTo>
                      <a:pt x="2349" y="781"/>
                    </a:lnTo>
                    <a:lnTo>
                      <a:pt x="2344" y="864"/>
                    </a:lnTo>
                    <a:lnTo>
                      <a:pt x="2344" y="5063"/>
                    </a:lnTo>
                    <a:lnTo>
                      <a:pt x="2340" y="5157"/>
                    </a:lnTo>
                    <a:lnTo>
                      <a:pt x="2324" y="5249"/>
                    </a:lnTo>
                    <a:lnTo>
                      <a:pt x="2301" y="5335"/>
                    </a:lnTo>
                    <a:lnTo>
                      <a:pt x="2268" y="5420"/>
                    </a:lnTo>
                    <a:lnTo>
                      <a:pt x="2227" y="5499"/>
                    </a:lnTo>
                    <a:lnTo>
                      <a:pt x="2178" y="5573"/>
                    </a:lnTo>
                    <a:lnTo>
                      <a:pt x="2122" y="5642"/>
                    </a:lnTo>
                    <a:lnTo>
                      <a:pt x="2059" y="5705"/>
                    </a:lnTo>
                    <a:lnTo>
                      <a:pt x="1990" y="5761"/>
                    </a:lnTo>
                    <a:lnTo>
                      <a:pt x="1916" y="5810"/>
                    </a:lnTo>
                    <a:lnTo>
                      <a:pt x="1836" y="5849"/>
                    </a:lnTo>
                    <a:lnTo>
                      <a:pt x="1753" y="5883"/>
                    </a:lnTo>
                    <a:lnTo>
                      <a:pt x="1665" y="5907"/>
                    </a:lnTo>
                    <a:lnTo>
                      <a:pt x="1573" y="5921"/>
                    </a:lnTo>
                    <a:lnTo>
                      <a:pt x="1479" y="5927"/>
                    </a:lnTo>
                    <a:lnTo>
                      <a:pt x="1385" y="5921"/>
                    </a:lnTo>
                    <a:lnTo>
                      <a:pt x="1295" y="5907"/>
                    </a:lnTo>
                    <a:lnTo>
                      <a:pt x="1206" y="5883"/>
                    </a:lnTo>
                    <a:lnTo>
                      <a:pt x="1123" y="5849"/>
                    </a:lnTo>
                    <a:lnTo>
                      <a:pt x="1044" y="5810"/>
                    </a:lnTo>
                    <a:lnTo>
                      <a:pt x="970" y="5761"/>
                    </a:lnTo>
                    <a:lnTo>
                      <a:pt x="901" y="5705"/>
                    </a:lnTo>
                    <a:lnTo>
                      <a:pt x="838" y="5642"/>
                    </a:lnTo>
                    <a:lnTo>
                      <a:pt x="782" y="5573"/>
                    </a:lnTo>
                    <a:lnTo>
                      <a:pt x="733" y="5499"/>
                    </a:lnTo>
                    <a:lnTo>
                      <a:pt x="692" y="5420"/>
                    </a:lnTo>
                    <a:lnTo>
                      <a:pt x="659" y="5335"/>
                    </a:lnTo>
                    <a:lnTo>
                      <a:pt x="634" y="5249"/>
                    </a:lnTo>
                    <a:lnTo>
                      <a:pt x="619" y="5157"/>
                    </a:lnTo>
                    <a:lnTo>
                      <a:pt x="614" y="5063"/>
                    </a:lnTo>
                    <a:lnTo>
                      <a:pt x="614" y="3045"/>
                    </a:lnTo>
                    <a:lnTo>
                      <a:pt x="565" y="3023"/>
                    </a:lnTo>
                    <a:lnTo>
                      <a:pt x="522" y="2992"/>
                    </a:lnTo>
                    <a:lnTo>
                      <a:pt x="484" y="2956"/>
                    </a:lnTo>
                    <a:lnTo>
                      <a:pt x="453" y="2915"/>
                    </a:lnTo>
                    <a:lnTo>
                      <a:pt x="430" y="2866"/>
                    </a:lnTo>
                    <a:lnTo>
                      <a:pt x="415" y="2814"/>
                    </a:lnTo>
                    <a:lnTo>
                      <a:pt x="410" y="2760"/>
                    </a:lnTo>
                    <a:lnTo>
                      <a:pt x="410" y="2480"/>
                    </a:lnTo>
                    <a:lnTo>
                      <a:pt x="339" y="2442"/>
                    </a:lnTo>
                    <a:lnTo>
                      <a:pt x="274" y="2397"/>
                    </a:lnTo>
                    <a:lnTo>
                      <a:pt x="215" y="2345"/>
                    </a:lnTo>
                    <a:lnTo>
                      <a:pt x="161" y="2287"/>
                    </a:lnTo>
                    <a:lnTo>
                      <a:pt x="114" y="2224"/>
                    </a:lnTo>
                    <a:lnTo>
                      <a:pt x="74" y="2154"/>
                    </a:lnTo>
                    <a:lnTo>
                      <a:pt x="42" y="2080"/>
                    </a:lnTo>
                    <a:lnTo>
                      <a:pt x="18" y="2002"/>
                    </a:lnTo>
                    <a:lnTo>
                      <a:pt x="4" y="1921"/>
                    </a:lnTo>
                    <a:lnTo>
                      <a:pt x="0" y="1838"/>
                    </a:lnTo>
                    <a:lnTo>
                      <a:pt x="0" y="1120"/>
                    </a:lnTo>
                    <a:lnTo>
                      <a:pt x="4" y="1077"/>
                    </a:lnTo>
                    <a:lnTo>
                      <a:pt x="18" y="1037"/>
                    </a:lnTo>
                    <a:lnTo>
                      <a:pt x="40" y="1001"/>
                    </a:lnTo>
                    <a:lnTo>
                      <a:pt x="69" y="970"/>
                    </a:lnTo>
                    <a:lnTo>
                      <a:pt x="101" y="947"/>
                    </a:lnTo>
                    <a:lnTo>
                      <a:pt x="101" y="97"/>
                    </a:lnTo>
                    <a:lnTo>
                      <a:pt x="107" y="67"/>
                    </a:lnTo>
                    <a:lnTo>
                      <a:pt x="121" y="40"/>
                    </a:lnTo>
                    <a:lnTo>
                      <a:pt x="141" y="20"/>
                    </a:lnTo>
                    <a:lnTo>
                      <a:pt x="168" y="5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4560" y="3237"/>
                <a:ext cx="96" cy="250"/>
              </a:xfrm>
              <a:custGeom>
                <a:avLst/>
                <a:gdLst>
                  <a:gd name="T0" fmla="*/ 98 w 193"/>
                  <a:gd name="T1" fmla="*/ 0 h 499"/>
                  <a:gd name="T2" fmla="*/ 128 w 193"/>
                  <a:gd name="T3" fmla="*/ 5 h 499"/>
                  <a:gd name="T4" fmla="*/ 154 w 193"/>
                  <a:gd name="T5" fmla="*/ 18 h 499"/>
                  <a:gd name="T6" fmla="*/ 175 w 193"/>
                  <a:gd name="T7" fmla="*/ 39 h 499"/>
                  <a:gd name="T8" fmla="*/ 188 w 193"/>
                  <a:gd name="T9" fmla="*/ 64 h 499"/>
                  <a:gd name="T10" fmla="*/ 193 w 193"/>
                  <a:gd name="T11" fmla="*/ 95 h 499"/>
                  <a:gd name="T12" fmla="*/ 193 w 193"/>
                  <a:gd name="T13" fmla="*/ 404 h 499"/>
                  <a:gd name="T14" fmla="*/ 188 w 193"/>
                  <a:gd name="T15" fmla="*/ 432 h 499"/>
                  <a:gd name="T16" fmla="*/ 175 w 193"/>
                  <a:gd name="T17" fmla="*/ 459 h 499"/>
                  <a:gd name="T18" fmla="*/ 154 w 193"/>
                  <a:gd name="T19" fmla="*/ 481 h 499"/>
                  <a:gd name="T20" fmla="*/ 128 w 193"/>
                  <a:gd name="T21" fmla="*/ 494 h 499"/>
                  <a:gd name="T22" fmla="*/ 98 w 193"/>
                  <a:gd name="T23" fmla="*/ 499 h 499"/>
                  <a:gd name="T24" fmla="*/ 67 w 193"/>
                  <a:gd name="T25" fmla="*/ 494 h 499"/>
                  <a:gd name="T26" fmla="*/ 40 w 193"/>
                  <a:gd name="T27" fmla="*/ 481 h 499"/>
                  <a:gd name="T28" fmla="*/ 20 w 193"/>
                  <a:gd name="T29" fmla="*/ 459 h 499"/>
                  <a:gd name="T30" fmla="*/ 6 w 193"/>
                  <a:gd name="T31" fmla="*/ 432 h 499"/>
                  <a:gd name="T32" fmla="*/ 0 w 193"/>
                  <a:gd name="T33" fmla="*/ 404 h 499"/>
                  <a:gd name="T34" fmla="*/ 0 w 193"/>
                  <a:gd name="T35" fmla="*/ 95 h 499"/>
                  <a:gd name="T36" fmla="*/ 6 w 193"/>
                  <a:gd name="T37" fmla="*/ 64 h 499"/>
                  <a:gd name="T38" fmla="*/ 20 w 193"/>
                  <a:gd name="T39" fmla="*/ 39 h 499"/>
                  <a:gd name="T40" fmla="*/ 40 w 193"/>
                  <a:gd name="T41" fmla="*/ 18 h 499"/>
                  <a:gd name="T42" fmla="*/ 67 w 193"/>
                  <a:gd name="T43" fmla="*/ 5 h 499"/>
                  <a:gd name="T44" fmla="*/ 98 w 193"/>
                  <a:gd name="T45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" h="499">
                    <a:moveTo>
                      <a:pt x="98" y="0"/>
                    </a:moveTo>
                    <a:lnTo>
                      <a:pt x="128" y="5"/>
                    </a:lnTo>
                    <a:lnTo>
                      <a:pt x="154" y="18"/>
                    </a:lnTo>
                    <a:lnTo>
                      <a:pt x="175" y="39"/>
                    </a:lnTo>
                    <a:lnTo>
                      <a:pt x="188" y="64"/>
                    </a:lnTo>
                    <a:lnTo>
                      <a:pt x="193" y="95"/>
                    </a:lnTo>
                    <a:lnTo>
                      <a:pt x="193" y="404"/>
                    </a:lnTo>
                    <a:lnTo>
                      <a:pt x="188" y="432"/>
                    </a:lnTo>
                    <a:lnTo>
                      <a:pt x="175" y="459"/>
                    </a:lnTo>
                    <a:lnTo>
                      <a:pt x="154" y="481"/>
                    </a:lnTo>
                    <a:lnTo>
                      <a:pt x="128" y="494"/>
                    </a:lnTo>
                    <a:lnTo>
                      <a:pt x="98" y="499"/>
                    </a:lnTo>
                    <a:lnTo>
                      <a:pt x="67" y="494"/>
                    </a:lnTo>
                    <a:lnTo>
                      <a:pt x="40" y="481"/>
                    </a:lnTo>
                    <a:lnTo>
                      <a:pt x="20" y="459"/>
                    </a:lnTo>
                    <a:lnTo>
                      <a:pt x="6" y="432"/>
                    </a:lnTo>
                    <a:lnTo>
                      <a:pt x="0" y="404"/>
                    </a:lnTo>
                    <a:lnTo>
                      <a:pt x="0" y="95"/>
                    </a:lnTo>
                    <a:lnTo>
                      <a:pt x="6" y="64"/>
                    </a:lnTo>
                    <a:lnTo>
                      <a:pt x="20" y="39"/>
                    </a:lnTo>
                    <a:lnTo>
                      <a:pt x="40" y="18"/>
                    </a:lnTo>
                    <a:lnTo>
                      <a:pt x="67" y="5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392563" y="4044547"/>
            <a:ext cx="2174790" cy="1717589"/>
            <a:chOff x="6392563" y="4044547"/>
            <a:chExt cx="2174790" cy="1717589"/>
          </a:xfrm>
        </p:grpSpPr>
        <p:sp>
          <p:nvSpPr>
            <p:cNvPr id="15" name="Rectangle 14"/>
            <p:cNvSpPr/>
            <p:nvPr/>
          </p:nvSpPr>
          <p:spPr>
            <a:xfrm>
              <a:off x="6392563" y="4044547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52953" y="4847736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77800" dist="38100" dir="13500000" sx="102000" sy="102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28"/>
            <p:cNvGrpSpPr>
              <a:grpSpLocks noChangeAspect="1"/>
            </p:cNvGrpSpPr>
            <p:nvPr/>
          </p:nvGrpSpPr>
          <p:grpSpPr bwMode="auto">
            <a:xfrm>
              <a:off x="7918227" y="5026036"/>
              <a:ext cx="383853" cy="557801"/>
              <a:chOff x="2817" y="677"/>
              <a:chExt cx="2039" cy="2963"/>
            </a:xfrm>
            <a:solidFill>
              <a:schemeClr val="bg1"/>
            </a:solidFill>
          </p:grpSpPr>
          <p:sp>
            <p:nvSpPr>
              <p:cNvPr id="48" name="Freeform 30"/>
              <p:cNvSpPr>
                <a:spLocks noEditPoints="1"/>
              </p:cNvSpPr>
              <p:nvPr/>
            </p:nvSpPr>
            <p:spPr bwMode="auto">
              <a:xfrm>
                <a:off x="2817" y="677"/>
                <a:ext cx="2039" cy="2963"/>
              </a:xfrm>
              <a:custGeom>
                <a:avLst/>
                <a:gdLst>
                  <a:gd name="T0" fmla="*/ 1945 w 4078"/>
                  <a:gd name="T1" fmla="*/ 5312 h 5927"/>
                  <a:gd name="T2" fmla="*/ 2160 w 4078"/>
                  <a:gd name="T3" fmla="*/ 5732 h 5927"/>
                  <a:gd name="T4" fmla="*/ 1332 w 4078"/>
                  <a:gd name="T5" fmla="*/ 5108 h 5927"/>
                  <a:gd name="T6" fmla="*/ 1224 w 4078"/>
                  <a:gd name="T7" fmla="*/ 5216 h 5927"/>
                  <a:gd name="T8" fmla="*/ 1300 w 4078"/>
                  <a:gd name="T9" fmla="*/ 5730 h 5927"/>
                  <a:gd name="T10" fmla="*/ 1410 w 4078"/>
                  <a:gd name="T11" fmla="*/ 5703 h 5927"/>
                  <a:gd name="T12" fmla="*/ 1442 w 4078"/>
                  <a:gd name="T13" fmla="*/ 5422 h 5927"/>
                  <a:gd name="T14" fmla="*/ 1366 w 4078"/>
                  <a:gd name="T15" fmla="*/ 5113 h 5927"/>
                  <a:gd name="T16" fmla="*/ 1837 w 4078"/>
                  <a:gd name="T17" fmla="*/ 4805 h 5927"/>
                  <a:gd name="T18" fmla="*/ 2255 w 4078"/>
                  <a:gd name="T19" fmla="*/ 4810 h 5927"/>
                  <a:gd name="T20" fmla="*/ 2023 w 4078"/>
                  <a:gd name="T21" fmla="*/ 4080 h 5927"/>
                  <a:gd name="T22" fmla="*/ 2183 w 4078"/>
                  <a:gd name="T23" fmla="*/ 193 h 5927"/>
                  <a:gd name="T24" fmla="*/ 678 w 4078"/>
                  <a:gd name="T25" fmla="*/ 323 h 5927"/>
                  <a:gd name="T26" fmla="*/ 204 w 4078"/>
                  <a:gd name="T27" fmla="*/ 1593 h 5927"/>
                  <a:gd name="T28" fmla="*/ 272 w 4078"/>
                  <a:gd name="T29" fmla="*/ 3102 h 5927"/>
                  <a:gd name="T30" fmla="*/ 1291 w 4078"/>
                  <a:gd name="T31" fmla="*/ 3851 h 5927"/>
                  <a:gd name="T32" fmla="*/ 2798 w 4078"/>
                  <a:gd name="T33" fmla="*/ 3847 h 5927"/>
                  <a:gd name="T34" fmla="*/ 3813 w 4078"/>
                  <a:gd name="T35" fmla="*/ 3091 h 5927"/>
                  <a:gd name="T36" fmla="*/ 3870 w 4078"/>
                  <a:gd name="T37" fmla="*/ 1582 h 5927"/>
                  <a:gd name="T38" fmla="*/ 3389 w 4078"/>
                  <a:gd name="T39" fmla="*/ 316 h 5927"/>
                  <a:gd name="T40" fmla="*/ 2032 w 4078"/>
                  <a:gd name="T41" fmla="*/ 0 h 5927"/>
                  <a:gd name="T42" fmla="*/ 3499 w 4078"/>
                  <a:gd name="T43" fmla="*/ 141 h 5927"/>
                  <a:gd name="T44" fmla="*/ 3863 w 4078"/>
                  <a:gd name="T45" fmla="*/ 274 h 5927"/>
                  <a:gd name="T46" fmla="*/ 4072 w 4078"/>
                  <a:gd name="T47" fmla="*/ 1741 h 5927"/>
                  <a:gd name="T48" fmla="*/ 3989 w 4078"/>
                  <a:gd name="T49" fmla="*/ 3209 h 5927"/>
                  <a:gd name="T50" fmla="*/ 3827 w 4078"/>
                  <a:gd name="T51" fmla="*/ 3854 h 5927"/>
                  <a:gd name="T52" fmla="*/ 2720 w 4078"/>
                  <a:gd name="T53" fmla="*/ 4047 h 5927"/>
                  <a:gd name="T54" fmla="*/ 2666 w 4078"/>
                  <a:gd name="T55" fmla="*/ 4502 h 5927"/>
                  <a:gd name="T56" fmla="*/ 2738 w 4078"/>
                  <a:gd name="T57" fmla="*/ 4303 h 5927"/>
                  <a:gd name="T58" fmla="*/ 2996 w 4078"/>
                  <a:gd name="T59" fmla="*/ 4199 h 5927"/>
                  <a:gd name="T60" fmla="*/ 3063 w 4078"/>
                  <a:gd name="T61" fmla="*/ 4296 h 5927"/>
                  <a:gd name="T62" fmla="*/ 2863 w 4078"/>
                  <a:gd name="T63" fmla="*/ 4450 h 5927"/>
                  <a:gd name="T64" fmla="*/ 2863 w 4078"/>
                  <a:gd name="T65" fmla="*/ 4745 h 5927"/>
                  <a:gd name="T66" fmla="*/ 3064 w 4078"/>
                  <a:gd name="T67" fmla="*/ 4897 h 5927"/>
                  <a:gd name="T68" fmla="*/ 2994 w 4078"/>
                  <a:gd name="T69" fmla="*/ 4996 h 5927"/>
                  <a:gd name="T70" fmla="*/ 2740 w 4078"/>
                  <a:gd name="T71" fmla="*/ 4893 h 5927"/>
                  <a:gd name="T72" fmla="*/ 2668 w 4078"/>
                  <a:gd name="T73" fmla="*/ 4695 h 5927"/>
                  <a:gd name="T74" fmla="*/ 2407 w 4078"/>
                  <a:gd name="T75" fmla="*/ 4928 h 5927"/>
                  <a:gd name="T76" fmla="*/ 2143 w 4078"/>
                  <a:gd name="T77" fmla="*/ 5003 h 5927"/>
                  <a:gd name="T78" fmla="*/ 2275 w 4078"/>
                  <a:gd name="T79" fmla="*/ 5162 h 5927"/>
                  <a:gd name="T80" fmla="*/ 2351 w 4078"/>
                  <a:gd name="T81" fmla="*/ 5828 h 5927"/>
                  <a:gd name="T82" fmla="*/ 2255 w 4078"/>
                  <a:gd name="T83" fmla="*/ 5925 h 5927"/>
                  <a:gd name="T84" fmla="*/ 1777 w 4078"/>
                  <a:gd name="T85" fmla="*/ 5898 h 5927"/>
                  <a:gd name="T86" fmla="*/ 1633 w 4078"/>
                  <a:gd name="T87" fmla="*/ 5517 h 5927"/>
                  <a:gd name="T88" fmla="*/ 1563 w 4078"/>
                  <a:gd name="T89" fmla="*/ 5819 h 5927"/>
                  <a:gd name="T90" fmla="*/ 1334 w 4078"/>
                  <a:gd name="T91" fmla="*/ 5927 h 5927"/>
                  <a:gd name="T92" fmla="*/ 1157 w 4078"/>
                  <a:gd name="T93" fmla="*/ 5871 h 5927"/>
                  <a:gd name="T94" fmla="*/ 1037 w 4078"/>
                  <a:gd name="T95" fmla="*/ 5674 h 5927"/>
                  <a:gd name="T96" fmla="*/ 1073 w 4078"/>
                  <a:gd name="T97" fmla="*/ 5066 h 5927"/>
                  <a:gd name="T98" fmla="*/ 1278 w 4078"/>
                  <a:gd name="T99" fmla="*/ 4920 h 5927"/>
                  <a:gd name="T100" fmla="*/ 1484 w 4078"/>
                  <a:gd name="T101" fmla="*/ 4956 h 5927"/>
                  <a:gd name="T102" fmla="*/ 1628 w 4078"/>
                  <a:gd name="T103" fmla="*/ 5162 h 5927"/>
                  <a:gd name="T104" fmla="*/ 1752 w 4078"/>
                  <a:gd name="T105" fmla="*/ 5279 h 5927"/>
                  <a:gd name="T106" fmla="*/ 1869 w 4078"/>
                  <a:gd name="T107" fmla="*/ 5133 h 5927"/>
                  <a:gd name="T108" fmla="*/ 1842 w 4078"/>
                  <a:gd name="T109" fmla="*/ 5003 h 5927"/>
                  <a:gd name="T110" fmla="*/ 1703 w 4078"/>
                  <a:gd name="T111" fmla="*/ 4946 h 5927"/>
                  <a:gd name="T112" fmla="*/ 1642 w 4078"/>
                  <a:gd name="T113" fmla="*/ 4294 h 5927"/>
                  <a:gd name="T114" fmla="*/ 827 w 4078"/>
                  <a:gd name="T115" fmla="*/ 3984 h 5927"/>
                  <a:gd name="T116" fmla="*/ 224 w 4078"/>
                  <a:gd name="T117" fmla="*/ 3829 h 5927"/>
                  <a:gd name="T118" fmla="*/ 23 w 4078"/>
                  <a:gd name="T119" fmla="*/ 2633 h 5927"/>
                  <a:gd name="T120" fmla="*/ 49 w 4078"/>
                  <a:gd name="T121" fmla="*/ 1165 h 5927"/>
                  <a:gd name="T122" fmla="*/ 229 w 4078"/>
                  <a:gd name="T123" fmla="*/ 240 h 5927"/>
                  <a:gd name="T124" fmla="*/ 1152 w 4078"/>
                  <a:gd name="T125" fmla="*/ 54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78" h="5927">
                    <a:moveTo>
                      <a:pt x="2151" y="5310"/>
                    </a:moveTo>
                    <a:lnTo>
                      <a:pt x="2050" y="5310"/>
                    </a:lnTo>
                    <a:lnTo>
                      <a:pt x="2048" y="5310"/>
                    </a:lnTo>
                    <a:lnTo>
                      <a:pt x="1947" y="5310"/>
                    </a:lnTo>
                    <a:lnTo>
                      <a:pt x="1945" y="5312"/>
                    </a:lnTo>
                    <a:lnTo>
                      <a:pt x="1941" y="5312"/>
                    </a:lnTo>
                    <a:lnTo>
                      <a:pt x="1940" y="5315"/>
                    </a:lnTo>
                    <a:lnTo>
                      <a:pt x="1940" y="5317"/>
                    </a:lnTo>
                    <a:lnTo>
                      <a:pt x="1941" y="5734"/>
                    </a:lnTo>
                    <a:lnTo>
                      <a:pt x="2160" y="5732"/>
                    </a:lnTo>
                    <a:lnTo>
                      <a:pt x="2158" y="5317"/>
                    </a:lnTo>
                    <a:lnTo>
                      <a:pt x="2156" y="5314"/>
                    </a:lnTo>
                    <a:lnTo>
                      <a:pt x="2154" y="5312"/>
                    </a:lnTo>
                    <a:lnTo>
                      <a:pt x="2151" y="5310"/>
                    </a:lnTo>
                    <a:close/>
                    <a:moveTo>
                      <a:pt x="1332" y="5108"/>
                    </a:moveTo>
                    <a:lnTo>
                      <a:pt x="1298" y="5113"/>
                    </a:lnTo>
                    <a:lnTo>
                      <a:pt x="1267" y="5130"/>
                    </a:lnTo>
                    <a:lnTo>
                      <a:pt x="1244" y="5153"/>
                    </a:lnTo>
                    <a:lnTo>
                      <a:pt x="1229" y="5182"/>
                    </a:lnTo>
                    <a:lnTo>
                      <a:pt x="1224" y="5216"/>
                    </a:lnTo>
                    <a:lnTo>
                      <a:pt x="1224" y="5627"/>
                    </a:lnTo>
                    <a:lnTo>
                      <a:pt x="1229" y="5662"/>
                    </a:lnTo>
                    <a:lnTo>
                      <a:pt x="1246" y="5690"/>
                    </a:lnTo>
                    <a:lnTo>
                      <a:pt x="1269" y="5714"/>
                    </a:lnTo>
                    <a:lnTo>
                      <a:pt x="1300" y="5730"/>
                    </a:lnTo>
                    <a:lnTo>
                      <a:pt x="1334" y="5736"/>
                    </a:lnTo>
                    <a:lnTo>
                      <a:pt x="1334" y="5736"/>
                    </a:lnTo>
                    <a:lnTo>
                      <a:pt x="1363" y="5730"/>
                    </a:lnTo>
                    <a:lnTo>
                      <a:pt x="1388" y="5719"/>
                    </a:lnTo>
                    <a:lnTo>
                      <a:pt x="1410" y="5703"/>
                    </a:lnTo>
                    <a:lnTo>
                      <a:pt x="1428" y="5681"/>
                    </a:lnTo>
                    <a:lnTo>
                      <a:pt x="1439" y="5654"/>
                    </a:lnTo>
                    <a:lnTo>
                      <a:pt x="1442" y="5626"/>
                    </a:lnTo>
                    <a:lnTo>
                      <a:pt x="1442" y="5422"/>
                    </a:lnTo>
                    <a:lnTo>
                      <a:pt x="1442" y="5422"/>
                    </a:lnTo>
                    <a:lnTo>
                      <a:pt x="1440" y="5216"/>
                    </a:lnTo>
                    <a:lnTo>
                      <a:pt x="1435" y="5182"/>
                    </a:lnTo>
                    <a:lnTo>
                      <a:pt x="1420" y="5153"/>
                    </a:lnTo>
                    <a:lnTo>
                      <a:pt x="1395" y="5130"/>
                    </a:lnTo>
                    <a:lnTo>
                      <a:pt x="1366" y="5113"/>
                    </a:lnTo>
                    <a:lnTo>
                      <a:pt x="1332" y="5108"/>
                    </a:lnTo>
                    <a:lnTo>
                      <a:pt x="1332" y="5108"/>
                    </a:lnTo>
                    <a:close/>
                    <a:moveTo>
                      <a:pt x="2257" y="4388"/>
                    </a:moveTo>
                    <a:lnTo>
                      <a:pt x="1835" y="4390"/>
                    </a:lnTo>
                    <a:lnTo>
                      <a:pt x="1837" y="4805"/>
                    </a:lnTo>
                    <a:lnTo>
                      <a:pt x="1837" y="4809"/>
                    </a:lnTo>
                    <a:lnTo>
                      <a:pt x="1839" y="4810"/>
                    </a:lnTo>
                    <a:lnTo>
                      <a:pt x="1842" y="4812"/>
                    </a:lnTo>
                    <a:lnTo>
                      <a:pt x="2252" y="4810"/>
                    </a:lnTo>
                    <a:lnTo>
                      <a:pt x="2255" y="4810"/>
                    </a:lnTo>
                    <a:lnTo>
                      <a:pt x="2257" y="4807"/>
                    </a:lnTo>
                    <a:lnTo>
                      <a:pt x="2259" y="4805"/>
                    </a:lnTo>
                    <a:lnTo>
                      <a:pt x="2257" y="4388"/>
                    </a:lnTo>
                    <a:close/>
                    <a:moveTo>
                      <a:pt x="2257" y="4076"/>
                    </a:moveTo>
                    <a:lnTo>
                      <a:pt x="2023" y="4080"/>
                    </a:lnTo>
                    <a:lnTo>
                      <a:pt x="1833" y="4078"/>
                    </a:lnTo>
                    <a:lnTo>
                      <a:pt x="1835" y="4197"/>
                    </a:lnTo>
                    <a:lnTo>
                      <a:pt x="2257" y="4195"/>
                    </a:lnTo>
                    <a:lnTo>
                      <a:pt x="2257" y="4076"/>
                    </a:lnTo>
                    <a:close/>
                    <a:moveTo>
                      <a:pt x="2183" y="193"/>
                    </a:moveTo>
                    <a:lnTo>
                      <a:pt x="1882" y="193"/>
                    </a:lnTo>
                    <a:lnTo>
                      <a:pt x="1581" y="207"/>
                    </a:lnTo>
                    <a:lnTo>
                      <a:pt x="1278" y="233"/>
                    </a:lnTo>
                    <a:lnTo>
                      <a:pt x="977" y="272"/>
                    </a:lnTo>
                    <a:lnTo>
                      <a:pt x="678" y="323"/>
                    </a:lnTo>
                    <a:lnTo>
                      <a:pt x="377" y="388"/>
                    </a:lnTo>
                    <a:lnTo>
                      <a:pt x="315" y="689"/>
                    </a:lnTo>
                    <a:lnTo>
                      <a:pt x="265" y="990"/>
                    </a:lnTo>
                    <a:lnTo>
                      <a:pt x="229" y="1291"/>
                    </a:lnTo>
                    <a:lnTo>
                      <a:pt x="204" y="1593"/>
                    </a:lnTo>
                    <a:lnTo>
                      <a:pt x="193" y="1894"/>
                    </a:lnTo>
                    <a:lnTo>
                      <a:pt x="193" y="2197"/>
                    </a:lnTo>
                    <a:lnTo>
                      <a:pt x="207" y="2498"/>
                    </a:lnTo>
                    <a:lnTo>
                      <a:pt x="233" y="2801"/>
                    </a:lnTo>
                    <a:lnTo>
                      <a:pt x="272" y="3102"/>
                    </a:lnTo>
                    <a:lnTo>
                      <a:pt x="323" y="3402"/>
                    </a:lnTo>
                    <a:lnTo>
                      <a:pt x="388" y="3703"/>
                    </a:lnTo>
                    <a:lnTo>
                      <a:pt x="689" y="3764"/>
                    </a:lnTo>
                    <a:lnTo>
                      <a:pt x="988" y="3815"/>
                    </a:lnTo>
                    <a:lnTo>
                      <a:pt x="1291" y="3851"/>
                    </a:lnTo>
                    <a:lnTo>
                      <a:pt x="1592" y="3876"/>
                    </a:lnTo>
                    <a:lnTo>
                      <a:pt x="1893" y="3887"/>
                    </a:lnTo>
                    <a:lnTo>
                      <a:pt x="2196" y="3887"/>
                    </a:lnTo>
                    <a:lnTo>
                      <a:pt x="2497" y="3872"/>
                    </a:lnTo>
                    <a:lnTo>
                      <a:pt x="2798" y="3847"/>
                    </a:lnTo>
                    <a:lnTo>
                      <a:pt x="3099" y="3807"/>
                    </a:lnTo>
                    <a:lnTo>
                      <a:pt x="3400" y="3757"/>
                    </a:lnTo>
                    <a:lnTo>
                      <a:pt x="3701" y="3692"/>
                    </a:lnTo>
                    <a:lnTo>
                      <a:pt x="3762" y="3391"/>
                    </a:lnTo>
                    <a:lnTo>
                      <a:pt x="3813" y="3091"/>
                    </a:lnTo>
                    <a:lnTo>
                      <a:pt x="3849" y="2788"/>
                    </a:lnTo>
                    <a:lnTo>
                      <a:pt x="3874" y="2487"/>
                    </a:lnTo>
                    <a:lnTo>
                      <a:pt x="3885" y="2186"/>
                    </a:lnTo>
                    <a:lnTo>
                      <a:pt x="3885" y="1883"/>
                    </a:lnTo>
                    <a:lnTo>
                      <a:pt x="3870" y="1582"/>
                    </a:lnTo>
                    <a:lnTo>
                      <a:pt x="3845" y="1281"/>
                    </a:lnTo>
                    <a:lnTo>
                      <a:pt x="3805" y="979"/>
                    </a:lnTo>
                    <a:lnTo>
                      <a:pt x="3755" y="678"/>
                    </a:lnTo>
                    <a:lnTo>
                      <a:pt x="3690" y="377"/>
                    </a:lnTo>
                    <a:lnTo>
                      <a:pt x="3389" y="316"/>
                    </a:lnTo>
                    <a:lnTo>
                      <a:pt x="3088" y="265"/>
                    </a:lnTo>
                    <a:lnTo>
                      <a:pt x="2787" y="229"/>
                    </a:lnTo>
                    <a:lnTo>
                      <a:pt x="2486" y="204"/>
                    </a:lnTo>
                    <a:lnTo>
                      <a:pt x="2183" y="193"/>
                    </a:lnTo>
                    <a:close/>
                    <a:moveTo>
                      <a:pt x="2032" y="0"/>
                    </a:moveTo>
                    <a:lnTo>
                      <a:pt x="2325" y="4"/>
                    </a:lnTo>
                    <a:lnTo>
                      <a:pt x="2619" y="22"/>
                    </a:lnTo>
                    <a:lnTo>
                      <a:pt x="2913" y="49"/>
                    </a:lnTo>
                    <a:lnTo>
                      <a:pt x="3207" y="88"/>
                    </a:lnTo>
                    <a:lnTo>
                      <a:pt x="3499" y="141"/>
                    </a:lnTo>
                    <a:lnTo>
                      <a:pt x="3791" y="204"/>
                    </a:lnTo>
                    <a:lnTo>
                      <a:pt x="3816" y="213"/>
                    </a:lnTo>
                    <a:lnTo>
                      <a:pt x="3838" y="229"/>
                    </a:lnTo>
                    <a:lnTo>
                      <a:pt x="3852" y="251"/>
                    </a:lnTo>
                    <a:lnTo>
                      <a:pt x="3863" y="274"/>
                    </a:lnTo>
                    <a:lnTo>
                      <a:pt x="3928" y="566"/>
                    </a:lnTo>
                    <a:lnTo>
                      <a:pt x="3982" y="860"/>
                    </a:lnTo>
                    <a:lnTo>
                      <a:pt x="4023" y="1153"/>
                    </a:lnTo>
                    <a:lnTo>
                      <a:pt x="4052" y="1447"/>
                    </a:lnTo>
                    <a:lnTo>
                      <a:pt x="4072" y="1741"/>
                    </a:lnTo>
                    <a:lnTo>
                      <a:pt x="4078" y="2035"/>
                    </a:lnTo>
                    <a:lnTo>
                      <a:pt x="4074" y="2329"/>
                    </a:lnTo>
                    <a:lnTo>
                      <a:pt x="4056" y="2621"/>
                    </a:lnTo>
                    <a:lnTo>
                      <a:pt x="4029" y="2915"/>
                    </a:lnTo>
                    <a:lnTo>
                      <a:pt x="3989" y="3209"/>
                    </a:lnTo>
                    <a:lnTo>
                      <a:pt x="3937" y="3501"/>
                    </a:lnTo>
                    <a:lnTo>
                      <a:pt x="3874" y="3793"/>
                    </a:lnTo>
                    <a:lnTo>
                      <a:pt x="3863" y="3818"/>
                    </a:lnTo>
                    <a:lnTo>
                      <a:pt x="3849" y="3840"/>
                    </a:lnTo>
                    <a:lnTo>
                      <a:pt x="3827" y="3854"/>
                    </a:lnTo>
                    <a:lnTo>
                      <a:pt x="3804" y="3865"/>
                    </a:lnTo>
                    <a:lnTo>
                      <a:pt x="3533" y="3927"/>
                    </a:lnTo>
                    <a:lnTo>
                      <a:pt x="3263" y="3977"/>
                    </a:lnTo>
                    <a:lnTo>
                      <a:pt x="2991" y="4017"/>
                    </a:lnTo>
                    <a:lnTo>
                      <a:pt x="2720" y="4047"/>
                    </a:lnTo>
                    <a:lnTo>
                      <a:pt x="2448" y="4069"/>
                    </a:lnTo>
                    <a:lnTo>
                      <a:pt x="2448" y="4291"/>
                    </a:lnTo>
                    <a:lnTo>
                      <a:pt x="2448" y="4291"/>
                    </a:lnTo>
                    <a:lnTo>
                      <a:pt x="2450" y="4502"/>
                    </a:lnTo>
                    <a:lnTo>
                      <a:pt x="2666" y="4502"/>
                    </a:lnTo>
                    <a:lnTo>
                      <a:pt x="2666" y="4457"/>
                    </a:lnTo>
                    <a:lnTo>
                      <a:pt x="2672" y="4412"/>
                    </a:lnTo>
                    <a:lnTo>
                      <a:pt x="2686" y="4370"/>
                    </a:lnTo>
                    <a:lnTo>
                      <a:pt x="2708" y="4334"/>
                    </a:lnTo>
                    <a:lnTo>
                      <a:pt x="2738" y="4303"/>
                    </a:lnTo>
                    <a:lnTo>
                      <a:pt x="2776" y="4278"/>
                    </a:lnTo>
                    <a:lnTo>
                      <a:pt x="2924" y="4204"/>
                    </a:lnTo>
                    <a:lnTo>
                      <a:pt x="2947" y="4195"/>
                    </a:lnTo>
                    <a:lnTo>
                      <a:pt x="2973" y="4193"/>
                    </a:lnTo>
                    <a:lnTo>
                      <a:pt x="2996" y="4199"/>
                    </a:lnTo>
                    <a:lnTo>
                      <a:pt x="3019" y="4210"/>
                    </a:lnTo>
                    <a:lnTo>
                      <a:pt x="3037" y="4226"/>
                    </a:lnTo>
                    <a:lnTo>
                      <a:pt x="3052" y="4248"/>
                    </a:lnTo>
                    <a:lnTo>
                      <a:pt x="3061" y="4271"/>
                    </a:lnTo>
                    <a:lnTo>
                      <a:pt x="3063" y="4296"/>
                    </a:lnTo>
                    <a:lnTo>
                      <a:pt x="3057" y="4320"/>
                    </a:lnTo>
                    <a:lnTo>
                      <a:pt x="3046" y="4341"/>
                    </a:lnTo>
                    <a:lnTo>
                      <a:pt x="3030" y="4361"/>
                    </a:lnTo>
                    <a:lnTo>
                      <a:pt x="3010" y="4376"/>
                    </a:lnTo>
                    <a:lnTo>
                      <a:pt x="2863" y="4450"/>
                    </a:lnTo>
                    <a:lnTo>
                      <a:pt x="2859" y="4453"/>
                    </a:lnTo>
                    <a:lnTo>
                      <a:pt x="2859" y="4457"/>
                    </a:lnTo>
                    <a:lnTo>
                      <a:pt x="2859" y="4738"/>
                    </a:lnTo>
                    <a:lnTo>
                      <a:pt x="2861" y="4742"/>
                    </a:lnTo>
                    <a:lnTo>
                      <a:pt x="2863" y="4745"/>
                    </a:lnTo>
                    <a:lnTo>
                      <a:pt x="3010" y="4818"/>
                    </a:lnTo>
                    <a:lnTo>
                      <a:pt x="3032" y="4832"/>
                    </a:lnTo>
                    <a:lnTo>
                      <a:pt x="3048" y="4852"/>
                    </a:lnTo>
                    <a:lnTo>
                      <a:pt x="3059" y="4873"/>
                    </a:lnTo>
                    <a:lnTo>
                      <a:pt x="3064" y="4897"/>
                    </a:lnTo>
                    <a:lnTo>
                      <a:pt x="3063" y="4922"/>
                    </a:lnTo>
                    <a:lnTo>
                      <a:pt x="3054" y="4947"/>
                    </a:lnTo>
                    <a:lnTo>
                      <a:pt x="3039" y="4969"/>
                    </a:lnTo>
                    <a:lnTo>
                      <a:pt x="3018" y="4987"/>
                    </a:lnTo>
                    <a:lnTo>
                      <a:pt x="2994" y="4996"/>
                    </a:lnTo>
                    <a:lnTo>
                      <a:pt x="2969" y="5000"/>
                    </a:lnTo>
                    <a:lnTo>
                      <a:pt x="2947" y="4998"/>
                    </a:lnTo>
                    <a:lnTo>
                      <a:pt x="2926" y="4991"/>
                    </a:lnTo>
                    <a:lnTo>
                      <a:pt x="2778" y="4917"/>
                    </a:lnTo>
                    <a:lnTo>
                      <a:pt x="2740" y="4893"/>
                    </a:lnTo>
                    <a:lnTo>
                      <a:pt x="2709" y="4861"/>
                    </a:lnTo>
                    <a:lnTo>
                      <a:pt x="2688" y="4825"/>
                    </a:lnTo>
                    <a:lnTo>
                      <a:pt x="2673" y="4783"/>
                    </a:lnTo>
                    <a:lnTo>
                      <a:pt x="2668" y="4740"/>
                    </a:lnTo>
                    <a:lnTo>
                      <a:pt x="2668" y="4695"/>
                    </a:lnTo>
                    <a:lnTo>
                      <a:pt x="2450" y="4695"/>
                    </a:lnTo>
                    <a:lnTo>
                      <a:pt x="2450" y="4803"/>
                    </a:lnTo>
                    <a:lnTo>
                      <a:pt x="2444" y="4848"/>
                    </a:lnTo>
                    <a:lnTo>
                      <a:pt x="2430" y="4891"/>
                    </a:lnTo>
                    <a:lnTo>
                      <a:pt x="2407" y="4928"/>
                    </a:lnTo>
                    <a:lnTo>
                      <a:pt x="2376" y="4958"/>
                    </a:lnTo>
                    <a:lnTo>
                      <a:pt x="2340" y="4982"/>
                    </a:lnTo>
                    <a:lnTo>
                      <a:pt x="2298" y="4998"/>
                    </a:lnTo>
                    <a:lnTo>
                      <a:pt x="2253" y="5003"/>
                    </a:lnTo>
                    <a:lnTo>
                      <a:pt x="2143" y="5003"/>
                    </a:lnTo>
                    <a:lnTo>
                      <a:pt x="2143" y="5119"/>
                    </a:lnTo>
                    <a:lnTo>
                      <a:pt x="2151" y="5119"/>
                    </a:lnTo>
                    <a:lnTo>
                      <a:pt x="2196" y="5124"/>
                    </a:lnTo>
                    <a:lnTo>
                      <a:pt x="2239" y="5139"/>
                    </a:lnTo>
                    <a:lnTo>
                      <a:pt x="2275" y="5162"/>
                    </a:lnTo>
                    <a:lnTo>
                      <a:pt x="2306" y="5193"/>
                    </a:lnTo>
                    <a:lnTo>
                      <a:pt x="2329" y="5229"/>
                    </a:lnTo>
                    <a:lnTo>
                      <a:pt x="2343" y="5270"/>
                    </a:lnTo>
                    <a:lnTo>
                      <a:pt x="2349" y="5315"/>
                    </a:lnTo>
                    <a:lnTo>
                      <a:pt x="2351" y="5828"/>
                    </a:lnTo>
                    <a:lnTo>
                      <a:pt x="2347" y="5858"/>
                    </a:lnTo>
                    <a:lnTo>
                      <a:pt x="2333" y="5885"/>
                    </a:lnTo>
                    <a:lnTo>
                      <a:pt x="2313" y="5905"/>
                    </a:lnTo>
                    <a:lnTo>
                      <a:pt x="2286" y="5920"/>
                    </a:lnTo>
                    <a:lnTo>
                      <a:pt x="2255" y="5925"/>
                    </a:lnTo>
                    <a:lnTo>
                      <a:pt x="1846" y="5925"/>
                    </a:lnTo>
                    <a:lnTo>
                      <a:pt x="1846" y="5925"/>
                    </a:lnTo>
                    <a:lnTo>
                      <a:pt x="1821" y="5921"/>
                    </a:lnTo>
                    <a:lnTo>
                      <a:pt x="1797" y="5912"/>
                    </a:lnTo>
                    <a:lnTo>
                      <a:pt x="1777" y="5898"/>
                    </a:lnTo>
                    <a:lnTo>
                      <a:pt x="1763" y="5878"/>
                    </a:lnTo>
                    <a:lnTo>
                      <a:pt x="1754" y="5855"/>
                    </a:lnTo>
                    <a:lnTo>
                      <a:pt x="1750" y="5829"/>
                    </a:lnTo>
                    <a:lnTo>
                      <a:pt x="1749" y="5516"/>
                    </a:lnTo>
                    <a:lnTo>
                      <a:pt x="1633" y="5517"/>
                    </a:lnTo>
                    <a:lnTo>
                      <a:pt x="1633" y="5626"/>
                    </a:lnTo>
                    <a:lnTo>
                      <a:pt x="1630" y="5680"/>
                    </a:lnTo>
                    <a:lnTo>
                      <a:pt x="1615" y="5730"/>
                    </a:lnTo>
                    <a:lnTo>
                      <a:pt x="1594" y="5777"/>
                    </a:lnTo>
                    <a:lnTo>
                      <a:pt x="1563" y="5819"/>
                    </a:lnTo>
                    <a:lnTo>
                      <a:pt x="1527" y="5856"/>
                    </a:lnTo>
                    <a:lnTo>
                      <a:pt x="1485" y="5885"/>
                    </a:lnTo>
                    <a:lnTo>
                      <a:pt x="1439" y="5907"/>
                    </a:lnTo>
                    <a:lnTo>
                      <a:pt x="1388" y="5921"/>
                    </a:lnTo>
                    <a:lnTo>
                      <a:pt x="1334" y="5927"/>
                    </a:lnTo>
                    <a:lnTo>
                      <a:pt x="1334" y="5927"/>
                    </a:lnTo>
                    <a:lnTo>
                      <a:pt x="1285" y="5923"/>
                    </a:lnTo>
                    <a:lnTo>
                      <a:pt x="1240" y="5912"/>
                    </a:lnTo>
                    <a:lnTo>
                      <a:pt x="1197" y="5894"/>
                    </a:lnTo>
                    <a:lnTo>
                      <a:pt x="1157" y="5871"/>
                    </a:lnTo>
                    <a:lnTo>
                      <a:pt x="1121" y="5840"/>
                    </a:lnTo>
                    <a:lnTo>
                      <a:pt x="1091" y="5804"/>
                    </a:lnTo>
                    <a:lnTo>
                      <a:pt x="1065" y="5763"/>
                    </a:lnTo>
                    <a:lnTo>
                      <a:pt x="1047" y="5721"/>
                    </a:lnTo>
                    <a:lnTo>
                      <a:pt x="1037" y="5674"/>
                    </a:lnTo>
                    <a:lnTo>
                      <a:pt x="1033" y="5627"/>
                    </a:lnTo>
                    <a:lnTo>
                      <a:pt x="1031" y="5218"/>
                    </a:lnTo>
                    <a:lnTo>
                      <a:pt x="1037" y="5164"/>
                    </a:lnTo>
                    <a:lnTo>
                      <a:pt x="1049" y="5113"/>
                    </a:lnTo>
                    <a:lnTo>
                      <a:pt x="1073" y="5066"/>
                    </a:lnTo>
                    <a:lnTo>
                      <a:pt x="1101" y="5023"/>
                    </a:lnTo>
                    <a:lnTo>
                      <a:pt x="1137" y="4987"/>
                    </a:lnTo>
                    <a:lnTo>
                      <a:pt x="1179" y="4958"/>
                    </a:lnTo>
                    <a:lnTo>
                      <a:pt x="1226" y="4935"/>
                    </a:lnTo>
                    <a:lnTo>
                      <a:pt x="1278" y="4920"/>
                    </a:lnTo>
                    <a:lnTo>
                      <a:pt x="1330" y="4915"/>
                    </a:lnTo>
                    <a:lnTo>
                      <a:pt x="1332" y="4915"/>
                    </a:lnTo>
                    <a:lnTo>
                      <a:pt x="1386" y="4920"/>
                    </a:lnTo>
                    <a:lnTo>
                      <a:pt x="1437" y="4935"/>
                    </a:lnTo>
                    <a:lnTo>
                      <a:pt x="1484" y="4956"/>
                    </a:lnTo>
                    <a:lnTo>
                      <a:pt x="1525" y="4987"/>
                    </a:lnTo>
                    <a:lnTo>
                      <a:pt x="1561" y="5023"/>
                    </a:lnTo>
                    <a:lnTo>
                      <a:pt x="1592" y="5065"/>
                    </a:lnTo>
                    <a:lnTo>
                      <a:pt x="1613" y="5112"/>
                    </a:lnTo>
                    <a:lnTo>
                      <a:pt x="1628" y="5162"/>
                    </a:lnTo>
                    <a:lnTo>
                      <a:pt x="1633" y="5216"/>
                    </a:lnTo>
                    <a:lnTo>
                      <a:pt x="1633" y="5324"/>
                    </a:lnTo>
                    <a:lnTo>
                      <a:pt x="1749" y="5324"/>
                    </a:lnTo>
                    <a:lnTo>
                      <a:pt x="1749" y="5317"/>
                    </a:lnTo>
                    <a:lnTo>
                      <a:pt x="1752" y="5279"/>
                    </a:lnTo>
                    <a:lnTo>
                      <a:pt x="1763" y="5241"/>
                    </a:lnTo>
                    <a:lnTo>
                      <a:pt x="1781" y="5207"/>
                    </a:lnTo>
                    <a:lnTo>
                      <a:pt x="1806" y="5176"/>
                    </a:lnTo>
                    <a:lnTo>
                      <a:pt x="1837" y="5153"/>
                    </a:lnTo>
                    <a:lnTo>
                      <a:pt x="1869" y="5133"/>
                    </a:lnTo>
                    <a:lnTo>
                      <a:pt x="1907" y="5122"/>
                    </a:lnTo>
                    <a:lnTo>
                      <a:pt x="1945" y="5119"/>
                    </a:lnTo>
                    <a:lnTo>
                      <a:pt x="1952" y="5119"/>
                    </a:lnTo>
                    <a:lnTo>
                      <a:pt x="1952" y="5003"/>
                    </a:lnTo>
                    <a:lnTo>
                      <a:pt x="1842" y="5003"/>
                    </a:lnTo>
                    <a:lnTo>
                      <a:pt x="1842" y="5003"/>
                    </a:lnTo>
                    <a:lnTo>
                      <a:pt x="1804" y="5000"/>
                    </a:lnTo>
                    <a:lnTo>
                      <a:pt x="1767" y="4989"/>
                    </a:lnTo>
                    <a:lnTo>
                      <a:pt x="1732" y="4971"/>
                    </a:lnTo>
                    <a:lnTo>
                      <a:pt x="1703" y="4946"/>
                    </a:lnTo>
                    <a:lnTo>
                      <a:pt x="1678" y="4917"/>
                    </a:lnTo>
                    <a:lnTo>
                      <a:pt x="1660" y="4882"/>
                    </a:lnTo>
                    <a:lnTo>
                      <a:pt x="1648" y="4845"/>
                    </a:lnTo>
                    <a:lnTo>
                      <a:pt x="1644" y="4807"/>
                    </a:lnTo>
                    <a:lnTo>
                      <a:pt x="1642" y="4294"/>
                    </a:lnTo>
                    <a:lnTo>
                      <a:pt x="1642" y="4294"/>
                    </a:lnTo>
                    <a:lnTo>
                      <a:pt x="1642" y="4071"/>
                    </a:lnTo>
                    <a:lnTo>
                      <a:pt x="1370" y="4051"/>
                    </a:lnTo>
                    <a:lnTo>
                      <a:pt x="1098" y="4022"/>
                    </a:lnTo>
                    <a:lnTo>
                      <a:pt x="827" y="3984"/>
                    </a:lnTo>
                    <a:lnTo>
                      <a:pt x="557" y="3936"/>
                    </a:lnTo>
                    <a:lnTo>
                      <a:pt x="287" y="3876"/>
                    </a:lnTo>
                    <a:lnTo>
                      <a:pt x="261" y="3867"/>
                    </a:lnTo>
                    <a:lnTo>
                      <a:pt x="240" y="3851"/>
                    </a:lnTo>
                    <a:lnTo>
                      <a:pt x="224" y="3829"/>
                    </a:lnTo>
                    <a:lnTo>
                      <a:pt x="215" y="3806"/>
                    </a:lnTo>
                    <a:lnTo>
                      <a:pt x="150" y="3514"/>
                    </a:lnTo>
                    <a:lnTo>
                      <a:pt x="96" y="3221"/>
                    </a:lnTo>
                    <a:lnTo>
                      <a:pt x="54" y="2927"/>
                    </a:lnTo>
                    <a:lnTo>
                      <a:pt x="23" y="2633"/>
                    </a:lnTo>
                    <a:lnTo>
                      <a:pt x="5" y="2339"/>
                    </a:lnTo>
                    <a:lnTo>
                      <a:pt x="0" y="2047"/>
                    </a:lnTo>
                    <a:lnTo>
                      <a:pt x="4" y="1753"/>
                    </a:lnTo>
                    <a:lnTo>
                      <a:pt x="20" y="1459"/>
                    </a:lnTo>
                    <a:lnTo>
                      <a:pt x="49" y="1165"/>
                    </a:lnTo>
                    <a:lnTo>
                      <a:pt x="88" y="871"/>
                    </a:lnTo>
                    <a:lnTo>
                      <a:pt x="141" y="579"/>
                    </a:lnTo>
                    <a:lnTo>
                      <a:pt x="204" y="287"/>
                    </a:lnTo>
                    <a:lnTo>
                      <a:pt x="213" y="262"/>
                    </a:lnTo>
                    <a:lnTo>
                      <a:pt x="229" y="240"/>
                    </a:lnTo>
                    <a:lnTo>
                      <a:pt x="251" y="225"/>
                    </a:lnTo>
                    <a:lnTo>
                      <a:pt x="274" y="215"/>
                    </a:lnTo>
                    <a:lnTo>
                      <a:pt x="566" y="150"/>
                    </a:lnTo>
                    <a:lnTo>
                      <a:pt x="858" y="96"/>
                    </a:lnTo>
                    <a:lnTo>
                      <a:pt x="1152" y="54"/>
                    </a:lnTo>
                    <a:lnTo>
                      <a:pt x="1446" y="25"/>
                    </a:lnTo>
                    <a:lnTo>
                      <a:pt x="1740" y="5"/>
                    </a:lnTo>
                    <a:lnTo>
                      <a:pt x="20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"/>
              <p:cNvSpPr>
                <a:spLocks noEditPoints="1"/>
              </p:cNvSpPr>
              <p:nvPr/>
            </p:nvSpPr>
            <p:spPr bwMode="auto">
              <a:xfrm>
                <a:off x="3021" y="880"/>
                <a:ext cx="1631" cy="1633"/>
              </a:xfrm>
              <a:custGeom>
                <a:avLst/>
                <a:gdLst>
                  <a:gd name="T0" fmla="*/ 1383 w 3263"/>
                  <a:gd name="T1" fmla="*/ 214 h 3264"/>
                  <a:gd name="T2" fmla="*/ 1041 w 3263"/>
                  <a:gd name="T3" fmla="*/ 319 h 3264"/>
                  <a:gd name="T4" fmla="*/ 741 w 3263"/>
                  <a:gd name="T5" fmla="*/ 501 h 3264"/>
                  <a:gd name="T6" fmla="*/ 496 w 3263"/>
                  <a:gd name="T7" fmla="*/ 748 h 3264"/>
                  <a:gd name="T8" fmla="*/ 316 w 3263"/>
                  <a:gd name="T9" fmla="*/ 1049 h 3264"/>
                  <a:gd name="T10" fmla="*/ 213 w 3263"/>
                  <a:gd name="T11" fmla="*/ 1392 h 3264"/>
                  <a:gd name="T12" fmla="*/ 199 w 3263"/>
                  <a:gd name="T13" fmla="*/ 1760 h 3264"/>
                  <a:gd name="T14" fmla="*/ 274 w 3263"/>
                  <a:gd name="T15" fmla="*/ 2112 h 3264"/>
                  <a:gd name="T16" fmla="*/ 431 w 3263"/>
                  <a:gd name="T17" fmla="*/ 2427 h 3264"/>
                  <a:gd name="T18" fmla="*/ 658 w 3263"/>
                  <a:gd name="T19" fmla="*/ 2692 h 3264"/>
                  <a:gd name="T20" fmla="*/ 941 w 3263"/>
                  <a:gd name="T21" fmla="*/ 2894 h 3264"/>
                  <a:gd name="T22" fmla="*/ 1269 w 3263"/>
                  <a:gd name="T23" fmla="*/ 3026 h 3264"/>
                  <a:gd name="T24" fmla="*/ 1632 w 3263"/>
                  <a:gd name="T25" fmla="*/ 3071 h 3264"/>
                  <a:gd name="T26" fmla="*/ 1863 w 3263"/>
                  <a:gd name="T27" fmla="*/ 3053 h 3264"/>
                  <a:gd name="T28" fmla="*/ 2187 w 3263"/>
                  <a:gd name="T29" fmla="*/ 2961 h 3264"/>
                  <a:gd name="T30" fmla="*/ 2479 w 3263"/>
                  <a:gd name="T31" fmla="*/ 2795 h 3264"/>
                  <a:gd name="T32" fmla="*/ 2730 w 3263"/>
                  <a:gd name="T33" fmla="*/ 2563 h 3264"/>
                  <a:gd name="T34" fmla="*/ 2917 w 3263"/>
                  <a:gd name="T35" fmla="*/ 2281 h 3264"/>
                  <a:gd name="T36" fmla="*/ 3032 w 3263"/>
                  <a:gd name="T37" fmla="*/ 1966 h 3264"/>
                  <a:gd name="T38" fmla="*/ 3070 w 3263"/>
                  <a:gd name="T39" fmla="*/ 1628 h 3264"/>
                  <a:gd name="T40" fmla="*/ 3031 w 3263"/>
                  <a:gd name="T41" fmla="*/ 1289 h 3264"/>
                  <a:gd name="T42" fmla="*/ 2913 w 3263"/>
                  <a:gd name="T43" fmla="*/ 975 h 3264"/>
                  <a:gd name="T44" fmla="*/ 2724 w 3263"/>
                  <a:gd name="T45" fmla="*/ 694 h 3264"/>
                  <a:gd name="T46" fmla="*/ 2474 w 3263"/>
                  <a:gd name="T47" fmla="*/ 463 h 3264"/>
                  <a:gd name="T48" fmla="*/ 2180 w 3263"/>
                  <a:gd name="T49" fmla="*/ 301 h 3264"/>
                  <a:gd name="T50" fmla="*/ 1859 w 3263"/>
                  <a:gd name="T51" fmla="*/ 209 h 3264"/>
                  <a:gd name="T52" fmla="*/ 1626 w 3263"/>
                  <a:gd name="T53" fmla="*/ 193 h 3264"/>
                  <a:gd name="T54" fmla="*/ 1762 w 3263"/>
                  <a:gd name="T55" fmla="*/ 5 h 3264"/>
                  <a:gd name="T56" fmla="*/ 2135 w 3263"/>
                  <a:gd name="T57" fmla="*/ 79 h 3264"/>
                  <a:gd name="T58" fmla="*/ 2479 w 3263"/>
                  <a:gd name="T59" fmla="*/ 238 h 3264"/>
                  <a:gd name="T60" fmla="*/ 2782 w 3263"/>
                  <a:gd name="T61" fmla="*/ 474 h 3264"/>
                  <a:gd name="T62" fmla="*/ 3022 w 3263"/>
                  <a:gd name="T63" fmla="*/ 777 h 3264"/>
                  <a:gd name="T64" fmla="*/ 3182 w 3263"/>
                  <a:gd name="T65" fmla="*/ 1122 h 3264"/>
                  <a:gd name="T66" fmla="*/ 3258 w 3263"/>
                  <a:gd name="T67" fmla="*/ 1497 h 3264"/>
                  <a:gd name="T68" fmla="*/ 3243 w 3263"/>
                  <a:gd name="T69" fmla="*/ 1884 h 3264"/>
                  <a:gd name="T70" fmla="*/ 3141 w 3263"/>
                  <a:gd name="T71" fmla="*/ 2252 h 3264"/>
                  <a:gd name="T72" fmla="*/ 2957 w 3263"/>
                  <a:gd name="T73" fmla="*/ 2586 h 3264"/>
                  <a:gd name="T74" fmla="*/ 2694 w 3263"/>
                  <a:gd name="T75" fmla="*/ 2871 h 3264"/>
                  <a:gd name="T76" fmla="*/ 2376 w 3263"/>
                  <a:gd name="T77" fmla="*/ 3086 h 3264"/>
                  <a:gd name="T78" fmla="*/ 2019 w 3263"/>
                  <a:gd name="T79" fmla="*/ 3217 h 3264"/>
                  <a:gd name="T80" fmla="*/ 1637 w 3263"/>
                  <a:gd name="T81" fmla="*/ 3264 h 3264"/>
                  <a:gd name="T82" fmla="*/ 1369 w 3263"/>
                  <a:gd name="T83" fmla="*/ 3243 h 3264"/>
                  <a:gd name="T84" fmla="*/ 999 w 3263"/>
                  <a:gd name="T85" fmla="*/ 3136 h 3264"/>
                  <a:gd name="T86" fmla="*/ 671 w 3263"/>
                  <a:gd name="T87" fmla="*/ 2950 h 3264"/>
                  <a:gd name="T88" fmla="*/ 395 w 3263"/>
                  <a:gd name="T89" fmla="*/ 2696 h 3264"/>
                  <a:gd name="T90" fmla="*/ 184 w 3263"/>
                  <a:gd name="T91" fmla="*/ 2384 h 3264"/>
                  <a:gd name="T92" fmla="*/ 49 w 3263"/>
                  <a:gd name="T93" fmla="*/ 2029 h 3264"/>
                  <a:gd name="T94" fmla="*/ 0 w 3263"/>
                  <a:gd name="T95" fmla="*/ 1637 h 3264"/>
                  <a:gd name="T96" fmla="*/ 47 w 3263"/>
                  <a:gd name="T97" fmla="*/ 1246 h 3264"/>
                  <a:gd name="T98" fmla="*/ 181 w 3263"/>
                  <a:gd name="T99" fmla="*/ 887 h 3264"/>
                  <a:gd name="T100" fmla="*/ 390 w 3263"/>
                  <a:gd name="T101" fmla="*/ 575 h 3264"/>
                  <a:gd name="T102" fmla="*/ 666 w 3263"/>
                  <a:gd name="T103" fmla="*/ 319 h 3264"/>
                  <a:gd name="T104" fmla="*/ 992 w 3263"/>
                  <a:gd name="T105" fmla="*/ 131 h 3264"/>
                  <a:gd name="T106" fmla="*/ 1363 w 3263"/>
                  <a:gd name="T107" fmla="*/ 23 h 3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63" h="3264">
                    <a:moveTo>
                      <a:pt x="1626" y="193"/>
                    </a:moveTo>
                    <a:lnTo>
                      <a:pt x="1504" y="198"/>
                    </a:lnTo>
                    <a:lnTo>
                      <a:pt x="1383" y="214"/>
                    </a:lnTo>
                    <a:lnTo>
                      <a:pt x="1264" y="240"/>
                    </a:lnTo>
                    <a:lnTo>
                      <a:pt x="1150" y="276"/>
                    </a:lnTo>
                    <a:lnTo>
                      <a:pt x="1041" y="319"/>
                    </a:lnTo>
                    <a:lnTo>
                      <a:pt x="936" y="371"/>
                    </a:lnTo>
                    <a:lnTo>
                      <a:pt x="837" y="433"/>
                    </a:lnTo>
                    <a:lnTo>
                      <a:pt x="741" y="501"/>
                    </a:lnTo>
                    <a:lnTo>
                      <a:pt x="653" y="577"/>
                    </a:lnTo>
                    <a:lnTo>
                      <a:pt x="572" y="660"/>
                    </a:lnTo>
                    <a:lnTo>
                      <a:pt x="496" y="748"/>
                    </a:lnTo>
                    <a:lnTo>
                      <a:pt x="428" y="844"/>
                    </a:lnTo>
                    <a:lnTo>
                      <a:pt x="368" y="943"/>
                    </a:lnTo>
                    <a:lnTo>
                      <a:pt x="316" y="1049"/>
                    </a:lnTo>
                    <a:lnTo>
                      <a:pt x="273" y="1159"/>
                    </a:lnTo>
                    <a:lnTo>
                      <a:pt x="238" y="1273"/>
                    </a:lnTo>
                    <a:lnTo>
                      <a:pt x="213" y="1392"/>
                    </a:lnTo>
                    <a:lnTo>
                      <a:pt x="197" y="1513"/>
                    </a:lnTo>
                    <a:lnTo>
                      <a:pt x="193" y="1637"/>
                    </a:lnTo>
                    <a:lnTo>
                      <a:pt x="199" y="1760"/>
                    </a:lnTo>
                    <a:lnTo>
                      <a:pt x="215" y="1881"/>
                    </a:lnTo>
                    <a:lnTo>
                      <a:pt x="240" y="1998"/>
                    </a:lnTo>
                    <a:lnTo>
                      <a:pt x="274" y="2112"/>
                    </a:lnTo>
                    <a:lnTo>
                      <a:pt x="319" y="2222"/>
                    </a:lnTo>
                    <a:lnTo>
                      <a:pt x="372" y="2326"/>
                    </a:lnTo>
                    <a:lnTo>
                      <a:pt x="431" y="2427"/>
                    </a:lnTo>
                    <a:lnTo>
                      <a:pt x="500" y="2521"/>
                    </a:lnTo>
                    <a:lnTo>
                      <a:pt x="575" y="2610"/>
                    </a:lnTo>
                    <a:lnTo>
                      <a:pt x="658" y="2692"/>
                    </a:lnTo>
                    <a:lnTo>
                      <a:pt x="747" y="2766"/>
                    </a:lnTo>
                    <a:lnTo>
                      <a:pt x="840" y="2835"/>
                    </a:lnTo>
                    <a:lnTo>
                      <a:pt x="941" y="2894"/>
                    </a:lnTo>
                    <a:lnTo>
                      <a:pt x="1046" y="2947"/>
                    </a:lnTo>
                    <a:lnTo>
                      <a:pt x="1156" y="2992"/>
                    </a:lnTo>
                    <a:lnTo>
                      <a:pt x="1269" y="3026"/>
                    </a:lnTo>
                    <a:lnTo>
                      <a:pt x="1387" y="3051"/>
                    </a:lnTo>
                    <a:lnTo>
                      <a:pt x="1507" y="3068"/>
                    </a:lnTo>
                    <a:lnTo>
                      <a:pt x="1632" y="3071"/>
                    </a:lnTo>
                    <a:lnTo>
                      <a:pt x="1635" y="3071"/>
                    </a:lnTo>
                    <a:lnTo>
                      <a:pt x="1751" y="3068"/>
                    </a:lnTo>
                    <a:lnTo>
                      <a:pt x="1863" y="3053"/>
                    </a:lnTo>
                    <a:lnTo>
                      <a:pt x="1974" y="3032"/>
                    </a:lnTo>
                    <a:lnTo>
                      <a:pt x="2082" y="3001"/>
                    </a:lnTo>
                    <a:lnTo>
                      <a:pt x="2187" y="2961"/>
                    </a:lnTo>
                    <a:lnTo>
                      <a:pt x="2288" y="2914"/>
                    </a:lnTo>
                    <a:lnTo>
                      <a:pt x="2385" y="2858"/>
                    </a:lnTo>
                    <a:lnTo>
                      <a:pt x="2479" y="2795"/>
                    </a:lnTo>
                    <a:lnTo>
                      <a:pt x="2569" y="2725"/>
                    </a:lnTo>
                    <a:lnTo>
                      <a:pt x="2652" y="2647"/>
                    </a:lnTo>
                    <a:lnTo>
                      <a:pt x="2730" y="2563"/>
                    </a:lnTo>
                    <a:lnTo>
                      <a:pt x="2800" y="2472"/>
                    </a:lnTo>
                    <a:lnTo>
                      <a:pt x="2863" y="2379"/>
                    </a:lnTo>
                    <a:lnTo>
                      <a:pt x="2917" y="2281"/>
                    </a:lnTo>
                    <a:lnTo>
                      <a:pt x="2964" y="2178"/>
                    </a:lnTo>
                    <a:lnTo>
                      <a:pt x="3002" y="2074"/>
                    </a:lnTo>
                    <a:lnTo>
                      <a:pt x="3032" y="1966"/>
                    </a:lnTo>
                    <a:lnTo>
                      <a:pt x="3054" y="1856"/>
                    </a:lnTo>
                    <a:lnTo>
                      <a:pt x="3067" y="1742"/>
                    </a:lnTo>
                    <a:lnTo>
                      <a:pt x="3070" y="1628"/>
                    </a:lnTo>
                    <a:lnTo>
                      <a:pt x="3067" y="1513"/>
                    </a:lnTo>
                    <a:lnTo>
                      <a:pt x="3052" y="1399"/>
                    </a:lnTo>
                    <a:lnTo>
                      <a:pt x="3031" y="1289"/>
                    </a:lnTo>
                    <a:lnTo>
                      <a:pt x="3000" y="1181"/>
                    </a:lnTo>
                    <a:lnTo>
                      <a:pt x="2960" y="1076"/>
                    </a:lnTo>
                    <a:lnTo>
                      <a:pt x="2913" y="975"/>
                    </a:lnTo>
                    <a:lnTo>
                      <a:pt x="2858" y="878"/>
                    </a:lnTo>
                    <a:lnTo>
                      <a:pt x="2794" y="784"/>
                    </a:lnTo>
                    <a:lnTo>
                      <a:pt x="2724" y="694"/>
                    </a:lnTo>
                    <a:lnTo>
                      <a:pt x="2647" y="611"/>
                    </a:lnTo>
                    <a:lnTo>
                      <a:pt x="2562" y="534"/>
                    </a:lnTo>
                    <a:lnTo>
                      <a:pt x="2474" y="463"/>
                    </a:lnTo>
                    <a:lnTo>
                      <a:pt x="2380" y="402"/>
                    </a:lnTo>
                    <a:lnTo>
                      <a:pt x="2283" y="346"/>
                    </a:lnTo>
                    <a:lnTo>
                      <a:pt x="2180" y="301"/>
                    </a:lnTo>
                    <a:lnTo>
                      <a:pt x="2075" y="261"/>
                    </a:lnTo>
                    <a:lnTo>
                      <a:pt x="1969" y="231"/>
                    </a:lnTo>
                    <a:lnTo>
                      <a:pt x="1859" y="209"/>
                    </a:lnTo>
                    <a:lnTo>
                      <a:pt x="1745" y="196"/>
                    </a:lnTo>
                    <a:lnTo>
                      <a:pt x="1632" y="193"/>
                    </a:lnTo>
                    <a:lnTo>
                      <a:pt x="1626" y="193"/>
                    </a:lnTo>
                    <a:close/>
                    <a:moveTo>
                      <a:pt x="1626" y="0"/>
                    </a:moveTo>
                    <a:lnTo>
                      <a:pt x="1632" y="0"/>
                    </a:lnTo>
                    <a:lnTo>
                      <a:pt x="1762" y="5"/>
                    </a:lnTo>
                    <a:lnTo>
                      <a:pt x="1888" y="19"/>
                    </a:lnTo>
                    <a:lnTo>
                      <a:pt x="2014" y="45"/>
                    </a:lnTo>
                    <a:lnTo>
                      <a:pt x="2135" y="79"/>
                    </a:lnTo>
                    <a:lnTo>
                      <a:pt x="2254" y="122"/>
                    </a:lnTo>
                    <a:lnTo>
                      <a:pt x="2369" y="175"/>
                    </a:lnTo>
                    <a:lnTo>
                      <a:pt x="2479" y="238"/>
                    </a:lnTo>
                    <a:lnTo>
                      <a:pt x="2585" y="308"/>
                    </a:lnTo>
                    <a:lnTo>
                      <a:pt x="2686" y="387"/>
                    </a:lnTo>
                    <a:lnTo>
                      <a:pt x="2782" y="474"/>
                    </a:lnTo>
                    <a:lnTo>
                      <a:pt x="2870" y="570"/>
                    </a:lnTo>
                    <a:lnTo>
                      <a:pt x="2950" y="671"/>
                    </a:lnTo>
                    <a:lnTo>
                      <a:pt x="3022" y="777"/>
                    </a:lnTo>
                    <a:lnTo>
                      <a:pt x="3085" y="887"/>
                    </a:lnTo>
                    <a:lnTo>
                      <a:pt x="3137" y="1002"/>
                    </a:lnTo>
                    <a:lnTo>
                      <a:pt x="3182" y="1122"/>
                    </a:lnTo>
                    <a:lnTo>
                      <a:pt x="3216" y="1244"/>
                    </a:lnTo>
                    <a:lnTo>
                      <a:pt x="3242" y="1369"/>
                    </a:lnTo>
                    <a:lnTo>
                      <a:pt x="3258" y="1497"/>
                    </a:lnTo>
                    <a:lnTo>
                      <a:pt x="3263" y="1627"/>
                    </a:lnTo>
                    <a:lnTo>
                      <a:pt x="3258" y="1756"/>
                    </a:lnTo>
                    <a:lnTo>
                      <a:pt x="3243" y="1884"/>
                    </a:lnTo>
                    <a:lnTo>
                      <a:pt x="3218" y="2011"/>
                    </a:lnTo>
                    <a:lnTo>
                      <a:pt x="3186" y="2133"/>
                    </a:lnTo>
                    <a:lnTo>
                      <a:pt x="3141" y="2252"/>
                    </a:lnTo>
                    <a:lnTo>
                      <a:pt x="3088" y="2368"/>
                    </a:lnTo>
                    <a:lnTo>
                      <a:pt x="3027" y="2480"/>
                    </a:lnTo>
                    <a:lnTo>
                      <a:pt x="2957" y="2586"/>
                    </a:lnTo>
                    <a:lnTo>
                      <a:pt x="2877" y="2687"/>
                    </a:lnTo>
                    <a:lnTo>
                      <a:pt x="2789" y="2783"/>
                    </a:lnTo>
                    <a:lnTo>
                      <a:pt x="2694" y="2871"/>
                    </a:lnTo>
                    <a:lnTo>
                      <a:pt x="2593" y="2950"/>
                    </a:lnTo>
                    <a:lnTo>
                      <a:pt x="2486" y="3023"/>
                    </a:lnTo>
                    <a:lnTo>
                      <a:pt x="2376" y="3086"/>
                    </a:lnTo>
                    <a:lnTo>
                      <a:pt x="2261" y="3138"/>
                    </a:lnTo>
                    <a:lnTo>
                      <a:pt x="2142" y="3183"/>
                    </a:lnTo>
                    <a:lnTo>
                      <a:pt x="2019" y="3217"/>
                    </a:lnTo>
                    <a:lnTo>
                      <a:pt x="1895" y="3243"/>
                    </a:lnTo>
                    <a:lnTo>
                      <a:pt x="1767" y="3259"/>
                    </a:lnTo>
                    <a:lnTo>
                      <a:pt x="1637" y="3264"/>
                    </a:lnTo>
                    <a:lnTo>
                      <a:pt x="1632" y="3264"/>
                    </a:lnTo>
                    <a:lnTo>
                      <a:pt x="1498" y="3259"/>
                    </a:lnTo>
                    <a:lnTo>
                      <a:pt x="1369" y="3243"/>
                    </a:lnTo>
                    <a:lnTo>
                      <a:pt x="1241" y="3217"/>
                    </a:lnTo>
                    <a:lnTo>
                      <a:pt x="1118" y="3181"/>
                    </a:lnTo>
                    <a:lnTo>
                      <a:pt x="999" y="3136"/>
                    </a:lnTo>
                    <a:lnTo>
                      <a:pt x="884" y="3082"/>
                    </a:lnTo>
                    <a:lnTo>
                      <a:pt x="776" y="3021"/>
                    </a:lnTo>
                    <a:lnTo>
                      <a:pt x="671" y="2950"/>
                    </a:lnTo>
                    <a:lnTo>
                      <a:pt x="572" y="2873"/>
                    </a:lnTo>
                    <a:lnTo>
                      <a:pt x="480" y="2788"/>
                    </a:lnTo>
                    <a:lnTo>
                      <a:pt x="395" y="2696"/>
                    </a:lnTo>
                    <a:lnTo>
                      <a:pt x="318" y="2597"/>
                    </a:lnTo>
                    <a:lnTo>
                      <a:pt x="247" y="2494"/>
                    </a:lnTo>
                    <a:lnTo>
                      <a:pt x="184" y="2384"/>
                    </a:lnTo>
                    <a:lnTo>
                      <a:pt x="130" y="2270"/>
                    </a:lnTo>
                    <a:lnTo>
                      <a:pt x="85" y="2151"/>
                    </a:lnTo>
                    <a:lnTo>
                      <a:pt x="49" y="2029"/>
                    </a:lnTo>
                    <a:lnTo>
                      <a:pt x="22" y="1901"/>
                    </a:lnTo>
                    <a:lnTo>
                      <a:pt x="6" y="1771"/>
                    </a:lnTo>
                    <a:lnTo>
                      <a:pt x="0" y="1637"/>
                    </a:lnTo>
                    <a:lnTo>
                      <a:pt x="6" y="1504"/>
                    </a:lnTo>
                    <a:lnTo>
                      <a:pt x="22" y="1372"/>
                    </a:lnTo>
                    <a:lnTo>
                      <a:pt x="47" y="1246"/>
                    </a:lnTo>
                    <a:lnTo>
                      <a:pt x="82" y="1122"/>
                    </a:lnTo>
                    <a:lnTo>
                      <a:pt x="127" y="1002"/>
                    </a:lnTo>
                    <a:lnTo>
                      <a:pt x="181" y="887"/>
                    </a:lnTo>
                    <a:lnTo>
                      <a:pt x="242" y="777"/>
                    </a:lnTo>
                    <a:lnTo>
                      <a:pt x="312" y="672"/>
                    </a:lnTo>
                    <a:lnTo>
                      <a:pt x="390" y="575"/>
                    </a:lnTo>
                    <a:lnTo>
                      <a:pt x="474" y="481"/>
                    </a:lnTo>
                    <a:lnTo>
                      <a:pt x="566" y="396"/>
                    </a:lnTo>
                    <a:lnTo>
                      <a:pt x="666" y="319"/>
                    </a:lnTo>
                    <a:lnTo>
                      <a:pt x="768" y="247"/>
                    </a:lnTo>
                    <a:lnTo>
                      <a:pt x="878" y="185"/>
                    </a:lnTo>
                    <a:lnTo>
                      <a:pt x="992" y="131"/>
                    </a:lnTo>
                    <a:lnTo>
                      <a:pt x="1113" y="84"/>
                    </a:lnTo>
                    <a:lnTo>
                      <a:pt x="1235" y="48"/>
                    </a:lnTo>
                    <a:lnTo>
                      <a:pt x="1363" y="23"/>
                    </a:lnTo>
                    <a:lnTo>
                      <a:pt x="1493" y="5"/>
                    </a:lnTo>
                    <a:lnTo>
                      <a:pt x="16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/>
              <p:cNvSpPr>
                <a:spLocks noEditPoints="1"/>
              </p:cNvSpPr>
              <p:nvPr/>
            </p:nvSpPr>
            <p:spPr bwMode="auto">
              <a:xfrm>
                <a:off x="3686" y="1546"/>
                <a:ext cx="301" cy="301"/>
              </a:xfrm>
              <a:custGeom>
                <a:avLst/>
                <a:gdLst>
                  <a:gd name="T0" fmla="*/ 267 w 602"/>
                  <a:gd name="T1" fmla="*/ 198 h 602"/>
                  <a:gd name="T2" fmla="*/ 212 w 602"/>
                  <a:gd name="T3" fmla="*/ 238 h 602"/>
                  <a:gd name="T4" fmla="*/ 193 w 602"/>
                  <a:gd name="T5" fmla="*/ 301 h 602"/>
                  <a:gd name="T6" fmla="*/ 207 w 602"/>
                  <a:gd name="T7" fmla="*/ 355 h 602"/>
                  <a:gd name="T8" fmla="*/ 247 w 602"/>
                  <a:gd name="T9" fmla="*/ 395 h 602"/>
                  <a:gd name="T10" fmla="*/ 301 w 602"/>
                  <a:gd name="T11" fmla="*/ 409 h 602"/>
                  <a:gd name="T12" fmla="*/ 330 w 602"/>
                  <a:gd name="T13" fmla="*/ 406 h 602"/>
                  <a:gd name="T14" fmla="*/ 378 w 602"/>
                  <a:gd name="T15" fmla="*/ 378 h 602"/>
                  <a:gd name="T16" fmla="*/ 405 w 602"/>
                  <a:gd name="T17" fmla="*/ 330 h 602"/>
                  <a:gd name="T18" fmla="*/ 404 w 602"/>
                  <a:gd name="T19" fmla="*/ 267 h 602"/>
                  <a:gd name="T20" fmla="*/ 364 w 602"/>
                  <a:gd name="T21" fmla="*/ 213 h 602"/>
                  <a:gd name="T22" fmla="*/ 301 w 602"/>
                  <a:gd name="T23" fmla="*/ 193 h 602"/>
                  <a:gd name="T24" fmla="*/ 299 w 602"/>
                  <a:gd name="T25" fmla="*/ 0 h 602"/>
                  <a:gd name="T26" fmla="*/ 355 w 602"/>
                  <a:gd name="T27" fmla="*/ 5 h 602"/>
                  <a:gd name="T28" fmla="*/ 452 w 602"/>
                  <a:gd name="T29" fmla="*/ 41 h 602"/>
                  <a:gd name="T30" fmla="*/ 530 w 602"/>
                  <a:gd name="T31" fmla="*/ 106 h 602"/>
                  <a:gd name="T32" fmla="*/ 582 w 602"/>
                  <a:gd name="T33" fmla="*/ 196 h 602"/>
                  <a:gd name="T34" fmla="*/ 602 w 602"/>
                  <a:gd name="T35" fmla="*/ 301 h 602"/>
                  <a:gd name="T36" fmla="*/ 587 w 602"/>
                  <a:gd name="T37" fmla="*/ 393 h 602"/>
                  <a:gd name="T38" fmla="*/ 544 w 602"/>
                  <a:gd name="T39" fmla="*/ 476 h 602"/>
                  <a:gd name="T40" fmla="*/ 477 w 602"/>
                  <a:gd name="T41" fmla="*/ 544 h 602"/>
                  <a:gd name="T42" fmla="*/ 395 w 602"/>
                  <a:gd name="T43" fmla="*/ 588 h 602"/>
                  <a:gd name="T44" fmla="*/ 301 w 602"/>
                  <a:gd name="T45" fmla="*/ 602 h 602"/>
                  <a:gd name="T46" fmla="*/ 254 w 602"/>
                  <a:gd name="T47" fmla="*/ 599 h 602"/>
                  <a:gd name="T48" fmla="*/ 166 w 602"/>
                  <a:gd name="T49" fmla="*/ 570 h 602"/>
                  <a:gd name="T50" fmla="*/ 88 w 602"/>
                  <a:gd name="T51" fmla="*/ 514 h 602"/>
                  <a:gd name="T52" fmla="*/ 32 w 602"/>
                  <a:gd name="T53" fmla="*/ 438 h 602"/>
                  <a:gd name="T54" fmla="*/ 3 w 602"/>
                  <a:gd name="T55" fmla="*/ 350 h 602"/>
                  <a:gd name="T56" fmla="*/ 5 w 602"/>
                  <a:gd name="T57" fmla="*/ 249 h 602"/>
                  <a:gd name="T58" fmla="*/ 41 w 602"/>
                  <a:gd name="T59" fmla="*/ 149 h 602"/>
                  <a:gd name="T60" fmla="*/ 106 w 602"/>
                  <a:gd name="T61" fmla="*/ 72 h 602"/>
                  <a:gd name="T62" fmla="*/ 194 w 602"/>
                  <a:gd name="T63" fmla="*/ 20 h 602"/>
                  <a:gd name="T64" fmla="*/ 299 w 602"/>
                  <a:gd name="T6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2" h="602">
                    <a:moveTo>
                      <a:pt x="301" y="193"/>
                    </a:moveTo>
                    <a:lnTo>
                      <a:pt x="267" y="198"/>
                    </a:lnTo>
                    <a:lnTo>
                      <a:pt x="236" y="213"/>
                    </a:lnTo>
                    <a:lnTo>
                      <a:pt x="212" y="238"/>
                    </a:lnTo>
                    <a:lnTo>
                      <a:pt x="198" y="267"/>
                    </a:lnTo>
                    <a:lnTo>
                      <a:pt x="193" y="301"/>
                    </a:lnTo>
                    <a:lnTo>
                      <a:pt x="196" y="330"/>
                    </a:lnTo>
                    <a:lnTo>
                      <a:pt x="207" y="355"/>
                    </a:lnTo>
                    <a:lnTo>
                      <a:pt x="223" y="378"/>
                    </a:lnTo>
                    <a:lnTo>
                      <a:pt x="247" y="395"/>
                    </a:lnTo>
                    <a:lnTo>
                      <a:pt x="272" y="406"/>
                    </a:lnTo>
                    <a:lnTo>
                      <a:pt x="301" y="409"/>
                    </a:lnTo>
                    <a:lnTo>
                      <a:pt x="301" y="409"/>
                    </a:lnTo>
                    <a:lnTo>
                      <a:pt x="330" y="406"/>
                    </a:lnTo>
                    <a:lnTo>
                      <a:pt x="355" y="395"/>
                    </a:lnTo>
                    <a:lnTo>
                      <a:pt x="378" y="378"/>
                    </a:lnTo>
                    <a:lnTo>
                      <a:pt x="395" y="355"/>
                    </a:lnTo>
                    <a:lnTo>
                      <a:pt x="405" y="330"/>
                    </a:lnTo>
                    <a:lnTo>
                      <a:pt x="409" y="301"/>
                    </a:lnTo>
                    <a:lnTo>
                      <a:pt x="404" y="267"/>
                    </a:lnTo>
                    <a:lnTo>
                      <a:pt x="389" y="236"/>
                    </a:lnTo>
                    <a:lnTo>
                      <a:pt x="364" y="213"/>
                    </a:lnTo>
                    <a:lnTo>
                      <a:pt x="335" y="198"/>
                    </a:lnTo>
                    <a:lnTo>
                      <a:pt x="301" y="193"/>
                    </a:lnTo>
                    <a:lnTo>
                      <a:pt x="301" y="193"/>
                    </a:lnTo>
                    <a:close/>
                    <a:moveTo>
                      <a:pt x="299" y="0"/>
                    </a:moveTo>
                    <a:lnTo>
                      <a:pt x="301" y="0"/>
                    </a:lnTo>
                    <a:lnTo>
                      <a:pt x="355" y="5"/>
                    </a:lnTo>
                    <a:lnTo>
                      <a:pt x="405" y="20"/>
                    </a:lnTo>
                    <a:lnTo>
                      <a:pt x="452" y="41"/>
                    </a:lnTo>
                    <a:lnTo>
                      <a:pt x="494" y="70"/>
                    </a:lnTo>
                    <a:lnTo>
                      <a:pt x="530" y="106"/>
                    </a:lnTo>
                    <a:lnTo>
                      <a:pt x="560" y="149"/>
                    </a:lnTo>
                    <a:lnTo>
                      <a:pt x="582" y="196"/>
                    </a:lnTo>
                    <a:lnTo>
                      <a:pt x="596" y="247"/>
                    </a:lnTo>
                    <a:lnTo>
                      <a:pt x="602" y="301"/>
                    </a:lnTo>
                    <a:lnTo>
                      <a:pt x="598" y="348"/>
                    </a:lnTo>
                    <a:lnTo>
                      <a:pt x="587" y="393"/>
                    </a:lnTo>
                    <a:lnTo>
                      <a:pt x="569" y="436"/>
                    </a:lnTo>
                    <a:lnTo>
                      <a:pt x="544" y="476"/>
                    </a:lnTo>
                    <a:lnTo>
                      <a:pt x="514" y="514"/>
                    </a:lnTo>
                    <a:lnTo>
                      <a:pt x="477" y="544"/>
                    </a:lnTo>
                    <a:lnTo>
                      <a:pt x="438" y="570"/>
                    </a:lnTo>
                    <a:lnTo>
                      <a:pt x="395" y="588"/>
                    </a:lnTo>
                    <a:lnTo>
                      <a:pt x="349" y="599"/>
                    </a:lnTo>
                    <a:lnTo>
                      <a:pt x="301" y="602"/>
                    </a:lnTo>
                    <a:lnTo>
                      <a:pt x="301" y="602"/>
                    </a:lnTo>
                    <a:lnTo>
                      <a:pt x="254" y="599"/>
                    </a:lnTo>
                    <a:lnTo>
                      <a:pt x="207" y="588"/>
                    </a:lnTo>
                    <a:lnTo>
                      <a:pt x="166" y="570"/>
                    </a:lnTo>
                    <a:lnTo>
                      <a:pt x="124" y="544"/>
                    </a:lnTo>
                    <a:lnTo>
                      <a:pt x="88" y="514"/>
                    </a:lnTo>
                    <a:lnTo>
                      <a:pt x="57" y="478"/>
                    </a:lnTo>
                    <a:lnTo>
                      <a:pt x="32" y="438"/>
                    </a:lnTo>
                    <a:lnTo>
                      <a:pt x="14" y="395"/>
                    </a:lnTo>
                    <a:lnTo>
                      <a:pt x="3" y="350"/>
                    </a:lnTo>
                    <a:lnTo>
                      <a:pt x="0" y="303"/>
                    </a:lnTo>
                    <a:lnTo>
                      <a:pt x="5" y="249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0" y="108"/>
                    </a:lnTo>
                    <a:lnTo>
                      <a:pt x="106" y="72"/>
                    </a:lnTo>
                    <a:lnTo>
                      <a:pt x="148" y="41"/>
                    </a:lnTo>
                    <a:lnTo>
                      <a:pt x="194" y="20"/>
                    </a:lnTo>
                    <a:lnTo>
                      <a:pt x="245" y="5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"/>
              <p:cNvSpPr>
                <a:spLocks noEditPoints="1"/>
              </p:cNvSpPr>
              <p:nvPr/>
            </p:nvSpPr>
            <p:spPr bwMode="auto">
              <a:xfrm>
                <a:off x="3277" y="1136"/>
                <a:ext cx="1119" cy="1070"/>
              </a:xfrm>
              <a:custGeom>
                <a:avLst/>
                <a:gdLst>
                  <a:gd name="T0" fmla="*/ 734 w 2239"/>
                  <a:gd name="T1" fmla="*/ 276 h 2139"/>
                  <a:gd name="T2" fmla="*/ 370 w 2239"/>
                  <a:gd name="T3" fmla="*/ 575 h 2139"/>
                  <a:gd name="T4" fmla="*/ 197 w 2239"/>
                  <a:gd name="T5" fmla="*/ 1023 h 2139"/>
                  <a:gd name="T6" fmla="*/ 262 w 2239"/>
                  <a:gd name="T7" fmla="*/ 1473 h 2139"/>
                  <a:gd name="T8" fmla="*/ 523 w 2239"/>
                  <a:gd name="T9" fmla="*/ 1831 h 2139"/>
                  <a:gd name="T10" fmla="*/ 754 w 2239"/>
                  <a:gd name="T11" fmla="*/ 1942 h 2139"/>
                  <a:gd name="T12" fmla="*/ 833 w 2239"/>
                  <a:gd name="T13" fmla="*/ 1834 h 2139"/>
                  <a:gd name="T14" fmla="*/ 712 w 2239"/>
                  <a:gd name="T15" fmla="*/ 1703 h 2139"/>
                  <a:gd name="T16" fmla="*/ 474 w 2239"/>
                  <a:gd name="T17" fmla="*/ 1416 h 2139"/>
                  <a:gd name="T18" fmla="*/ 415 w 2239"/>
                  <a:gd name="T19" fmla="*/ 1033 h 2139"/>
                  <a:gd name="T20" fmla="*/ 588 w 2239"/>
                  <a:gd name="T21" fmla="*/ 651 h 2139"/>
                  <a:gd name="T22" fmla="*/ 943 w 2239"/>
                  <a:gd name="T23" fmla="*/ 433 h 2139"/>
                  <a:gd name="T24" fmla="*/ 1295 w 2239"/>
                  <a:gd name="T25" fmla="*/ 431 h 2139"/>
                  <a:gd name="T26" fmla="*/ 1650 w 2239"/>
                  <a:gd name="T27" fmla="*/ 647 h 2139"/>
                  <a:gd name="T28" fmla="*/ 1825 w 2239"/>
                  <a:gd name="T29" fmla="*/ 1030 h 2139"/>
                  <a:gd name="T30" fmla="*/ 1767 w 2239"/>
                  <a:gd name="T31" fmla="*/ 1412 h 2139"/>
                  <a:gd name="T32" fmla="*/ 1531 w 2239"/>
                  <a:gd name="T33" fmla="*/ 1699 h 2139"/>
                  <a:gd name="T34" fmla="*/ 1410 w 2239"/>
                  <a:gd name="T35" fmla="*/ 1834 h 2139"/>
                  <a:gd name="T36" fmla="*/ 1489 w 2239"/>
                  <a:gd name="T37" fmla="*/ 1941 h 2139"/>
                  <a:gd name="T38" fmla="*/ 1650 w 2239"/>
                  <a:gd name="T39" fmla="*/ 1883 h 2139"/>
                  <a:gd name="T40" fmla="*/ 1942 w 2239"/>
                  <a:gd name="T41" fmla="*/ 1549 h 2139"/>
                  <a:gd name="T42" fmla="*/ 2046 w 2239"/>
                  <a:gd name="T43" fmla="*/ 1116 h 2139"/>
                  <a:gd name="T44" fmla="*/ 1920 w 2239"/>
                  <a:gd name="T45" fmla="*/ 651 h 2139"/>
                  <a:gd name="T46" fmla="*/ 1587 w 2239"/>
                  <a:gd name="T47" fmla="*/ 319 h 2139"/>
                  <a:gd name="T48" fmla="*/ 1120 w 2239"/>
                  <a:gd name="T49" fmla="*/ 193 h 2139"/>
                  <a:gd name="T50" fmla="*/ 1333 w 2239"/>
                  <a:gd name="T51" fmla="*/ 20 h 2139"/>
                  <a:gd name="T52" fmla="*/ 1796 w 2239"/>
                  <a:gd name="T53" fmla="*/ 227 h 2139"/>
                  <a:gd name="T54" fmla="*/ 2117 w 2239"/>
                  <a:gd name="T55" fmla="*/ 613 h 2139"/>
                  <a:gd name="T56" fmla="*/ 2239 w 2239"/>
                  <a:gd name="T57" fmla="*/ 1116 h 2139"/>
                  <a:gd name="T58" fmla="*/ 2131 w 2239"/>
                  <a:gd name="T59" fmla="*/ 1598 h 2139"/>
                  <a:gd name="T60" fmla="*/ 1832 w 2239"/>
                  <a:gd name="T61" fmla="*/ 1984 h 2139"/>
                  <a:gd name="T62" fmla="*/ 1520 w 2239"/>
                  <a:gd name="T63" fmla="*/ 2137 h 2139"/>
                  <a:gd name="T64" fmla="*/ 1323 w 2239"/>
                  <a:gd name="T65" fmla="*/ 2065 h 2139"/>
                  <a:gd name="T66" fmla="*/ 1219 w 2239"/>
                  <a:gd name="T67" fmla="*/ 1845 h 2139"/>
                  <a:gd name="T68" fmla="*/ 1296 w 2239"/>
                  <a:gd name="T69" fmla="*/ 1632 h 2139"/>
                  <a:gd name="T70" fmla="*/ 1529 w 2239"/>
                  <a:gd name="T71" fmla="*/ 1439 h 2139"/>
                  <a:gd name="T72" fmla="*/ 1637 w 2239"/>
                  <a:gd name="T73" fmla="*/ 1118 h 2139"/>
                  <a:gd name="T74" fmla="*/ 1509 w 2239"/>
                  <a:gd name="T75" fmla="*/ 779 h 2139"/>
                  <a:gd name="T76" fmla="*/ 1196 w 2239"/>
                  <a:gd name="T77" fmla="*/ 608 h 2139"/>
                  <a:gd name="T78" fmla="*/ 900 w 2239"/>
                  <a:gd name="T79" fmla="*/ 651 h 2139"/>
                  <a:gd name="T80" fmla="*/ 649 w 2239"/>
                  <a:gd name="T81" fmla="*/ 903 h 2139"/>
                  <a:gd name="T82" fmla="*/ 620 w 2239"/>
                  <a:gd name="T83" fmla="*/ 1259 h 2139"/>
                  <a:gd name="T84" fmla="*/ 812 w 2239"/>
                  <a:gd name="T85" fmla="*/ 1537 h 2139"/>
                  <a:gd name="T86" fmla="*/ 997 w 2239"/>
                  <a:gd name="T87" fmla="*/ 1712 h 2139"/>
                  <a:gd name="T88" fmla="*/ 1008 w 2239"/>
                  <a:gd name="T89" fmla="*/ 1939 h 2139"/>
                  <a:gd name="T90" fmla="*/ 855 w 2239"/>
                  <a:gd name="T91" fmla="*/ 2108 h 2139"/>
                  <a:gd name="T92" fmla="*/ 626 w 2239"/>
                  <a:gd name="T93" fmla="*/ 2123 h 2139"/>
                  <a:gd name="T94" fmla="*/ 271 w 2239"/>
                  <a:gd name="T95" fmla="*/ 1850 h 2139"/>
                  <a:gd name="T96" fmla="*/ 42 w 2239"/>
                  <a:gd name="T97" fmla="*/ 1419 h 2139"/>
                  <a:gd name="T98" fmla="*/ 20 w 2239"/>
                  <a:gd name="T99" fmla="*/ 911 h 2139"/>
                  <a:gd name="T100" fmla="*/ 227 w 2239"/>
                  <a:gd name="T101" fmla="*/ 445 h 2139"/>
                  <a:gd name="T102" fmla="*/ 611 w 2239"/>
                  <a:gd name="T103" fmla="*/ 123 h 2139"/>
                  <a:gd name="T104" fmla="*/ 1116 w 2239"/>
                  <a:gd name="T105" fmla="*/ 0 h 2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9" h="2139">
                    <a:moveTo>
                      <a:pt x="1116" y="193"/>
                    </a:moveTo>
                    <a:lnTo>
                      <a:pt x="1015" y="198"/>
                    </a:lnTo>
                    <a:lnTo>
                      <a:pt x="918" y="215"/>
                    </a:lnTo>
                    <a:lnTo>
                      <a:pt x="824" y="240"/>
                    </a:lnTo>
                    <a:lnTo>
                      <a:pt x="734" y="276"/>
                    </a:lnTo>
                    <a:lnTo>
                      <a:pt x="649" y="321"/>
                    </a:lnTo>
                    <a:lnTo>
                      <a:pt x="570" y="373"/>
                    </a:lnTo>
                    <a:lnTo>
                      <a:pt x="496" y="433"/>
                    </a:lnTo>
                    <a:lnTo>
                      <a:pt x="429" y="501"/>
                    </a:lnTo>
                    <a:lnTo>
                      <a:pt x="370" y="575"/>
                    </a:lnTo>
                    <a:lnTo>
                      <a:pt x="318" y="655"/>
                    </a:lnTo>
                    <a:lnTo>
                      <a:pt x="274" y="739"/>
                    </a:lnTo>
                    <a:lnTo>
                      <a:pt x="238" y="830"/>
                    </a:lnTo>
                    <a:lnTo>
                      <a:pt x="213" y="923"/>
                    </a:lnTo>
                    <a:lnTo>
                      <a:pt x="197" y="1023"/>
                    </a:lnTo>
                    <a:lnTo>
                      <a:pt x="191" y="1124"/>
                    </a:lnTo>
                    <a:lnTo>
                      <a:pt x="197" y="1214"/>
                    </a:lnTo>
                    <a:lnTo>
                      <a:pt x="211" y="1304"/>
                    </a:lnTo>
                    <a:lnTo>
                      <a:pt x="233" y="1390"/>
                    </a:lnTo>
                    <a:lnTo>
                      <a:pt x="262" y="1473"/>
                    </a:lnTo>
                    <a:lnTo>
                      <a:pt x="300" y="1555"/>
                    </a:lnTo>
                    <a:lnTo>
                      <a:pt x="345" y="1630"/>
                    </a:lnTo>
                    <a:lnTo>
                      <a:pt x="397" y="1703"/>
                    </a:lnTo>
                    <a:lnTo>
                      <a:pt x="456" y="1769"/>
                    </a:lnTo>
                    <a:lnTo>
                      <a:pt x="523" y="1831"/>
                    </a:lnTo>
                    <a:lnTo>
                      <a:pt x="595" y="1885"/>
                    </a:lnTo>
                    <a:lnTo>
                      <a:pt x="673" y="1933"/>
                    </a:lnTo>
                    <a:lnTo>
                      <a:pt x="700" y="1944"/>
                    </a:lnTo>
                    <a:lnTo>
                      <a:pt x="727" y="1946"/>
                    </a:lnTo>
                    <a:lnTo>
                      <a:pt x="754" y="1942"/>
                    </a:lnTo>
                    <a:lnTo>
                      <a:pt x="781" y="1932"/>
                    </a:lnTo>
                    <a:lnTo>
                      <a:pt x="803" y="1914"/>
                    </a:lnTo>
                    <a:lnTo>
                      <a:pt x="821" y="1890"/>
                    </a:lnTo>
                    <a:lnTo>
                      <a:pt x="830" y="1863"/>
                    </a:lnTo>
                    <a:lnTo>
                      <a:pt x="833" y="1834"/>
                    </a:lnTo>
                    <a:lnTo>
                      <a:pt x="830" y="1807"/>
                    </a:lnTo>
                    <a:lnTo>
                      <a:pt x="819" y="1782"/>
                    </a:lnTo>
                    <a:lnTo>
                      <a:pt x="801" y="1760"/>
                    </a:lnTo>
                    <a:lnTo>
                      <a:pt x="777" y="1742"/>
                    </a:lnTo>
                    <a:lnTo>
                      <a:pt x="712" y="1703"/>
                    </a:lnTo>
                    <a:lnTo>
                      <a:pt x="653" y="1656"/>
                    </a:lnTo>
                    <a:lnTo>
                      <a:pt x="599" y="1602"/>
                    </a:lnTo>
                    <a:lnTo>
                      <a:pt x="550" y="1544"/>
                    </a:lnTo>
                    <a:lnTo>
                      <a:pt x="509" y="1482"/>
                    </a:lnTo>
                    <a:lnTo>
                      <a:pt x="474" y="1416"/>
                    </a:lnTo>
                    <a:lnTo>
                      <a:pt x="447" y="1347"/>
                    </a:lnTo>
                    <a:lnTo>
                      <a:pt x="426" y="1273"/>
                    </a:lnTo>
                    <a:lnTo>
                      <a:pt x="413" y="1199"/>
                    </a:lnTo>
                    <a:lnTo>
                      <a:pt x="410" y="1122"/>
                    </a:lnTo>
                    <a:lnTo>
                      <a:pt x="415" y="1033"/>
                    </a:lnTo>
                    <a:lnTo>
                      <a:pt x="431" y="947"/>
                    </a:lnTo>
                    <a:lnTo>
                      <a:pt x="456" y="866"/>
                    </a:lnTo>
                    <a:lnTo>
                      <a:pt x="492" y="788"/>
                    </a:lnTo>
                    <a:lnTo>
                      <a:pt x="536" y="716"/>
                    </a:lnTo>
                    <a:lnTo>
                      <a:pt x="588" y="651"/>
                    </a:lnTo>
                    <a:lnTo>
                      <a:pt x="647" y="591"/>
                    </a:lnTo>
                    <a:lnTo>
                      <a:pt x="712" y="539"/>
                    </a:lnTo>
                    <a:lnTo>
                      <a:pt x="784" y="494"/>
                    </a:lnTo>
                    <a:lnTo>
                      <a:pt x="862" y="458"/>
                    </a:lnTo>
                    <a:lnTo>
                      <a:pt x="943" y="433"/>
                    </a:lnTo>
                    <a:lnTo>
                      <a:pt x="1028" y="415"/>
                    </a:lnTo>
                    <a:lnTo>
                      <a:pt x="1118" y="409"/>
                    </a:lnTo>
                    <a:lnTo>
                      <a:pt x="1120" y="409"/>
                    </a:lnTo>
                    <a:lnTo>
                      <a:pt x="1208" y="415"/>
                    </a:lnTo>
                    <a:lnTo>
                      <a:pt x="1295" y="431"/>
                    </a:lnTo>
                    <a:lnTo>
                      <a:pt x="1376" y="458"/>
                    </a:lnTo>
                    <a:lnTo>
                      <a:pt x="1453" y="492"/>
                    </a:lnTo>
                    <a:lnTo>
                      <a:pt x="1524" y="537"/>
                    </a:lnTo>
                    <a:lnTo>
                      <a:pt x="1590" y="588"/>
                    </a:lnTo>
                    <a:lnTo>
                      <a:pt x="1650" y="647"/>
                    </a:lnTo>
                    <a:lnTo>
                      <a:pt x="1702" y="714"/>
                    </a:lnTo>
                    <a:lnTo>
                      <a:pt x="1745" y="784"/>
                    </a:lnTo>
                    <a:lnTo>
                      <a:pt x="1781" y="862"/>
                    </a:lnTo>
                    <a:lnTo>
                      <a:pt x="1807" y="943"/>
                    </a:lnTo>
                    <a:lnTo>
                      <a:pt x="1825" y="1030"/>
                    </a:lnTo>
                    <a:lnTo>
                      <a:pt x="1830" y="1118"/>
                    </a:lnTo>
                    <a:lnTo>
                      <a:pt x="1826" y="1194"/>
                    </a:lnTo>
                    <a:lnTo>
                      <a:pt x="1814" y="1270"/>
                    </a:lnTo>
                    <a:lnTo>
                      <a:pt x="1794" y="1342"/>
                    </a:lnTo>
                    <a:lnTo>
                      <a:pt x="1767" y="1412"/>
                    </a:lnTo>
                    <a:lnTo>
                      <a:pt x="1733" y="1479"/>
                    </a:lnTo>
                    <a:lnTo>
                      <a:pt x="1691" y="1542"/>
                    </a:lnTo>
                    <a:lnTo>
                      <a:pt x="1644" y="1600"/>
                    </a:lnTo>
                    <a:lnTo>
                      <a:pt x="1590" y="1652"/>
                    </a:lnTo>
                    <a:lnTo>
                      <a:pt x="1531" y="1699"/>
                    </a:lnTo>
                    <a:lnTo>
                      <a:pt x="1466" y="1740"/>
                    </a:lnTo>
                    <a:lnTo>
                      <a:pt x="1442" y="1758"/>
                    </a:lnTo>
                    <a:lnTo>
                      <a:pt x="1424" y="1780"/>
                    </a:lnTo>
                    <a:lnTo>
                      <a:pt x="1414" y="1805"/>
                    </a:lnTo>
                    <a:lnTo>
                      <a:pt x="1410" y="1834"/>
                    </a:lnTo>
                    <a:lnTo>
                      <a:pt x="1414" y="1861"/>
                    </a:lnTo>
                    <a:lnTo>
                      <a:pt x="1424" y="1888"/>
                    </a:lnTo>
                    <a:lnTo>
                      <a:pt x="1441" y="1912"/>
                    </a:lnTo>
                    <a:lnTo>
                      <a:pt x="1464" y="1930"/>
                    </a:lnTo>
                    <a:lnTo>
                      <a:pt x="1489" y="1941"/>
                    </a:lnTo>
                    <a:lnTo>
                      <a:pt x="1518" y="1944"/>
                    </a:lnTo>
                    <a:lnTo>
                      <a:pt x="1518" y="1944"/>
                    </a:lnTo>
                    <a:lnTo>
                      <a:pt x="1545" y="1941"/>
                    </a:lnTo>
                    <a:lnTo>
                      <a:pt x="1572" y="1930"/>
                    </a:lnTo>
                    <a:lnTo>
                      <a:pt x="1650" y="1883"/>
                    </a:lnTo>
                    <a:lnTo>
                      <a:pt x="1720" y="1827"/>
                    </a:lnTo>
                    <a:lnTo>
                      <a:pt x="1787" y="1766"/>
                    </a:lnTo>
                    <a:lnTo>
                      <a:pt x="1844" y="1699"/>
                    </a:lnTo>
                    <a:lnTo>
                      <a:pt x="1897" y="1627"/>
                    </a:lnTo>
                    <a:lnTo>
                      <a:pt x="1942" y="1549"/>
                    </a:lnTo>
                    <a:lnTo>
                      <a:pt x="1980" y="1470"/>
                    </a:lnTo>
                    <a:lnTo>
                      <a:pt x="2008" y="1385"/>
                    </a:lnTo>
                    <a:lnTo>
                      <a:pt x="2030" y="1298"/>
                    </a:lnTo>
                    <a:lnTo>
                      <a:pt x="2043" y="1208"/>
                    </a:lnTo>
                    <a:lnTo>
                      <a:pt x="2046" y="1116"/>
                    </a:lnTo>
                    <a:lnTo>
                      <a:pt x="2041" y="1017"/>
                    </a:lnTo>
                    <a:lnTo>
                      <a:pt x="2025" y="918"/>
                    </a:lnTo>
                    <a:lnTo>
                      <a:pt x="1999" y="824"/>
                    </a:lnTo>
                    <a:lnTo>
                      <a:pt x="1963" y="736"/>
                    </a:lnTo>
                    <a:lnTo>
                      <a:pt x="1920" y="651"/>
                    </a:lnTo>
                    <a:lnTo>
                      <a:pt x="1866" y="572"/>
                    </a:lnTo>
                    <a:lnTo>
                      <a:pt x="1807" y="498"/>
                    </a:lnTo>
                    <a:lnTo>
                      <a:pt x="1740" y="431"/>
                    </a:lnTo>
                    <a:lnTo>
                      <a:pt x="1666" y="371"/>
                    </a:lnTo>
                    <a:lnTo>
                      <a:pt x="1587" y="319"/>
                    </a:lnTo>
                    <a:lnTo>
                      <a:pt x="1502" y="274"/>
                    </a:lnTo>
                    <a:lnTo>
                      <a:pt x="1412" y="240"/>
                    </a:lnTo>
                    <a:lnTo>
                      <a:pt x="1318" y="213"/>
                    </a:lnTo>
                    <a:lnTo>
                      <a:pt x="1221" y="198"/>
                    </a:lnTo>
                    <a:lnTo>
                      <a:pt x="1120" y="193"/>
                    </a:lnTo>
                    <a:lnTo>
                      <a:pt x="1116" y="193"/>
                    </a:lnTo>
                    <a:close/>
                    <a:moveTo>
                      <a:pt x="1116" y="0"/>
                    </a:moveTo>
                    <a:lnTo>
                      <a:pt x="1120" y="0"/>
                    </a:lnTo>
                    <a:lnTo>
                      <a:pt x="1228" y="5"/>
                    </a:lnTo>
                    <a:lnTo>
                      <a:pt x="1333" y="20"/>
                    </a:lnTo>
                    <a:lnTo>
                      <a:pt x="1433" y="45"/>
                    </a:lnTo>
                    <a:lnTo>
                      <a:pt x="1531" y="77"/>
                    </a:lnTo>
                    <a:lnTo>
                      <a:pt x="1623" y="121"/>
                    </a:lnTo>
                    <a:lnTo>
                      <a:pt x="1713" y="169"/>
                    </a:lnTo>
                    <a:lnTo>
                      <a:pt x="1796" y="227"/>
                    </a:lnTo>
                    <a:lnTo>
                      <a:pt x="1873" y="292"/>
                    </a:lnTo>
                    <a:lnTo>
                      <a:pt x="1944" y="364"/>
                    </a:lnTo>
                    <a:lnTo>
                      <a:pt x="2008" y="442"/>
                    </a:lnTo>
                    <a:lnTo>
                      <a:pt x="2068" y="525"/>
                    </a:lnTo>
                    <a:lnTo>
                      <a:pt x="2117" y="613"/>
                    </a:lnTo>
                    <a:lnTo>
                      <a:pt x="2160" y="705"/>
                    </a:lnTo>
                    <a:lnTo>
                      <a:pt x="2194" y="802"/>
                    </a:lnTo>
                    <a:lnTo>
                      <a:pt x="2218" y="905"/>
                    </a:lnTo>
                    <a:lnTo>
                      <a:pt x="2234" y="1010"/>
                    </a:lnTo>
                    <a:lnTo>
                      <a:pt x="2239" y="1116"/>
                    </a:lnTo>
                    <a:lnTo>
                      <a:pt x="2236" y="1217"/>
                    </a:lnTo>
                    <a:lnTo>
                      <a:pt x="2221" y="1317"/>
                    </a:lnTo>
                    <a:lnTo>
                      <a:pt x="2200" y="1414"/>
                    </a:lnTo>
                    <a:lnTo>
                      <a:pt x="2169" y="1508"/>
                    </a:lnTo>
                    <a:lnTo>
                      <a:pt x="2131" y="1598"/>
                    </a:lnTo>
                    <a:lnTo>
                      <a:pt x="2086" y="1686"/>
                    </a:lnTo>
                    <a:lnTo>
                      <a:pt x="2032" y="1767"/>
                    </a:lnTo>
                    <a:lnTo>
                      <a:pt x="1972" y="1845"/>
                    </a:lnTo>
                    <a:lnTo>
                      <a:pt x="1906" y="1919"/>
                    </a:lnTo>
                    <a:lnTo>
                      <a:pt x="1832" y="1984"/>
                    </a:lnTo>
                    <a:lnTo>
                      <a:pt x="1751" y="2045"/>
                    </a:lnTo>
                    <a:lnTo>
                      <a:pt x="1666" y="2098"/>
                    </a:lnTo>
                    <a:lnTo>
                      <a:pt x="1619" y="2119"/>
                    </a:lnTo>
                    <a:lnTo>
                      <a:pt x="1570" y="2132"/>
                    </a:lnTo>
                    <a:lnTo>
                      <a:pt x="1520" y="2137"/>
                    </a:lnTo>
                    <a:lnTo>
                      <a:pt x="1518" y="2137"/>
                    </a:lnTo>
                    <a:lnTo>
                      <a:pt x="1466" y="2132"/>
                    </a:lnTo>
                    <a:lnTo>
                      <a:pt x="1414" y="2117"/>
                    </a:lnTo>
                    <a:lnTo>
                      <a:pt x="1367" y="2096"/>
                    </a:lnTo>
                    <a:lnTo>
                      <a:pt x="1323" y="2065"/>
                    </a:lnTo>
                    <a:lnTo>
                      <a:pt x="1286" y="2027"/>
                    </a:lnTo>
                    <a:lnTo>
                      <a:pt x="1257" y="1982"/>
                    </a:lnTo>
                    <a:lnTo>
                      <a:pt x="1235" y="1937"/>
                    </a:lnTo>
                    <a:lnTo>
                      <a:pt x="1223" y="1892"/>
                    </a:lnTo>
                    <a:lnTo>
                      <a:pt x="1219" y="1845"/>
                    </a:lnTo>
                    <a:lnTo>
                      <a:pt x="1221" y="1800"/>
                    </a:lnTo>
                    <a:lnTo>
                      <a:pt x="1230" y="1753"/>
                    </a:lnTo>
                    <a:lnTo>
                      <a:pt x="1246" y="1710"/>
                    </a:lnTo>
                    <a:lnTo>
                      <a:pt x="1268" y="1670"/>
                    </a:lnTo>
                    <a:lnTo>
                      <a:pt x="1296" y="1632"/>
                    </a:lnTo>
                    <a:lnTo>
                      <a:pt x="1331" y="1600"/>
                    </a:lnTo>
                    <a:lnTo>
                      <a:pt x="1372" y="1573"/>
                    </a:lnTo>
                    <a:lnTo>
                      <a:pt x="1430" y="1535"/>
                    </a:lnTo>
                    <a:lnTo>
                      <a:pt x="1482" y="1490"/>
                    </a:lnTo>
                    <a:lnTo>
                      <a:pt x="1529" y="1439"/>
                    </a:lnTo>
                    <a:lnTo>
                      <a:pt x="1567" y="1381"/>
                    </a:lnTo>
                    <a:lnTo>
                      <a:pt x="1597" y="1320"/>
                    </a:lnTo>
                    <a:lnTo>
                      <a:pt x="1619" y="1255"/>
                    </a:lnTo>
                    <a:lnTo>
                      <a:pt x="1634" y="1188"/>
                    </a:lnTo>
                    <a:lnTo>
                      <a:pt x="1637" y="1118"/>
                    </a:lnTo>
                    <a:lnTo>
                      <a:pt x="1632" y="1042"/>
                    </a:lnTo>
                    <a:lnTo>
                      <a:pt x="1616" y="968"/>
                    </a:lnTo>
                    <a:lnTo>
                      <a:pt x="1588" y="900"/>
                    </a:lnTo>
                    <a:lnTo>
                      <a:pt x="1554" y="837"/>
                    </a:lnTo>
                    <a:lnTo>
                      <a:pt x="1509" y="779"/>
                    </a:lnTo>
                    <a:lnTo>
                      <a:pt x="1459" y="729"/>
                    </a:lnTo>
                    <a:lnTo>
                      <a:pt x="1401" y="685"/>
                    </a:lnTo>
                    <a:lnTo>
                      <a:pt x="1338" y="649"/>
                    </a:lnTo>
                    <a:lnTo>
                      <a:pt x="1269" y="624"/>
                    </a:lnTo>
                    <a:lnTo>
                      <a:pt x="1196" y="608"/>
                    </a:lnTo>
                    <a:lnTo>
                      <a:pt x="1120" y="602"/>
                    </a:lnTo>
                    <a:lnTo>
                      <a:pt x="1118" y="602"/>
                    </a:lnTo>
                    <a:lnTo>
                      <a:pt x="1042" y="608"/>
                    </a:lnTo>
                    <a:lnTo>
                      <a:pt x="968" y="624"/>
                    </a:lnTo>
                    <a:lnTo>
                      <a:pt x="900" y="651"/>
                    </a:lnTo>
                    <a:lnTo>
                      <a:pt x="837" y="685"/>
                    </a:lnTo>
                    <a:lnTo>
                      <a:pt x="779" y="730"/>
                    </a:lnTo>
                    <a:lnTo>
                      <a:pt x="729" y="781"/>
                    </a:lnTo>
                    <a:lnTo>
                      <a:pt x="684" y="839"/>
                    </a:lnTo>
                    <a:lnTo>
                      <a:pt x="649" y="903"/>
                    </a:lnTo>
                    <a:lnTo>
                      <a:pt x="622" y="972"/>
                    </a:lnTo>
                    <a:lnTo>
                      <a:pt x="608" y="1044"/>
                    </a:lnTo>
                    <a:lnTo>
                      <a:pt x="602" y="1122"/>
                    </a:lnTo>
                    <a:lnTo>
                      <a:pt x="606" y="1192"/>
                    </a:lnTo>
                    <a:lnTo>
                      <a:pt x="620" y="1259"/>
                    </a:lnTo>
                    <a:lnTo>
                      <a:pt x="644" y="1324"/>
                    </a:lnTo>
                    <a:lnTo>
                      <a:pt x="675" y="1385"/>
                    </a:lnTo>
                    <a:lnTo>
                      <a:pt x="712" y="1441"/>
                    </a:lnTo>
                    <a:lnTo>
                      <a:pt x="759" y="1491"/>
                    </a:lnTo>
                    <a:lnTo>
                      <a:pt x="812" y="1537"/>
                    </a:lnTo>
                    <a:lnTo>
                      <a:pt x="869" y="1574"/>
                    </a:lnTo>
                    <a:lnTo>
                      <a:pt x="911" y="1602"/>
                    </a:lnTo>
                    <a:lnTo>
                      <a:pt x="945" y="1634"/>
                    </a:lnTo>
                    <a:lnTo>
                      <a:pt x="974" y="1670"/>
                    </a:lnTo>
                    <a:lnTo>
                      <a:pt x="997" y="1712"/>
                    </a:lnTo>
                    <a:lnTo>
                      <a:pt x="1013" y="1755"/>
                    </a:lnTo>
                    <a:lnTo>
                      <a:pt x="1022" y="1800"/>
                    </a:lnTo>
                    <a:lnTo>
                      <a:pt x="1024" y="1845"/>
                    </a:lnTo>
                    <a:lnTo>
                      <a:pt x="1021" y="1892"/>
                    </a:lnTo>
                    <a:lnTo>
                      <a:pt x="1008" y="1939"/>
                    </a:lnTo>
                    <a:lnTo>
                      <a:pt x="988" y="1984"/>
                    </a:lnTo>
                    <a:lnTo>
                      <a:pt x="961" y="2024"/>
                    </a:lnTo>
                    <a:lnTo>
                      <a:pt x="931" y="2058"/>
                    </a:lnTo>
                    <a:lnTo>
                      <a:pt x="894" y="2087"/>
                    </a:lnTo>
                    <a:lnTo>
                      <a:pt x="855" y="2108"/>
                    </a:lnTo>
                    <a:lnTo>
                      <a:pt x="813" y="2125"/>
                    </a:lnTo>
                    <a:lnTo>
                      <a:pt x="768" y="2135"/>
                    </a:lnTo>
                    <a:lnTo>
                      <a:pt x="723" y="2139"/>
                    </a:lnTo>
                    <a:lnTo>
                      <a:pt x="675" y="2134"/>
                    </a:lnTo>
                    <a:lnTo>
                      <a:pt x="626" y="2123"/>
                    </a:lnTo>
                    <a:lnTo>
                      <a:pt x="579" y="2101"/>
                    </a:lnTo>
                    <a:lnTo>
                      <a:pt x="492" y="2049"/>
                    </a:lnTo>
                    <a:lnTo>
                      <a:pt x="413" y="1989"/>
                    </a:lnTo>
                    <a:lnTo>
                      <a:pt x="339" y="1923"/>
                    </a:lnTo>
                    <a:lnTo>
                      <a:pt x="271" y="1850"/>
                    </a:lnTo>
                    <a:lnTo>
                      <a:pt x="211" y="1773"/>
                    </a:lnTo>
                    <a:lnTo>
                      <a:pt x="157" y="1692"/>
                    </a:lnTo>
                    <a:lnTo>
                      <a:pt x="110" y="1605"/>
                    </a:lnTo>
                    <a:lnTo>
                      <a:pt x="72" y="1513"/>
                    </a:lnTo>
                    <a:lnTo>
                      <a:pt x="42" y="1419"/>
                    </a:lnTo>
                    <a:lnTo>
                      <a:pt x="18" y="1324"/>
                    </a:lnTo>
                    <a:lnTo>
                      <a:pt x="6" y="1225"/>
                    </a:lnTo>
                    <a:lnTo>
                      <a:pt x="0" y="1124"/>
                    </a:lnTo>
                    <a:lnTo>
                      <a:pt x="6" y="1015"/>
                    </a:lnTo>
                    <a:lnTo>
                      <a:pt x="20" y="911"/>
                    </a:lnTo>
                    <a:lnTo>
                      <a:pt x="44" y="810"/>
                    </a:lnTo>
                    <a:lnTo>
                      <a:pt x="78" y="712"/>
                    </a:lnTo>
                    <a:lnTo>
                      <a:pt x="119" y="619"/>
                    </a:lnTo>
                    <a:lnTo>
                      <a:pt x="170" y="528"/>
                    </a:lnTo>
                    <a:lnTo>
                      <a:pt x="227" y="445"/>
                    </a:lnTo>
                    <a:lnTo>
                      <a:pt x="291" y="368"/>
                    </a:lnTo>
                    <a:lnTo>
                      <a:pt x="363" y="296"/>
                    </a:lnTo>
                    <a:lnTo>
                      <a:pt x="440" y="231"/>
                    </a:lnTo>
                    <a:lnTo>
                      <a:pt x="523" y="173"/>
                    </a:lnTo>
                    <a:lnTo>
                      <a:pt x="611" y="123"/>
                    </a:lnTo>
                    <a:lnTo>
                      <a:pt x="705" y="79"/>
                    </a:lnTo>
                    <a:lnTo>
                      <a:pt x="803" y="45"/>
                    </a:lnTo>
                    <a:lnTo>
                      <a:pt x="903" y="22"/>
                    </a:lnTo>
                    <a:lnTo>
                      <a:pt x="1008" y="5"/>
                    </a:lnTo>
                    <a:lnTo>
                      <a:pt x="1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4037330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3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3" grpId="0"/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40622"/>
            <a:ext cx="12192000" cy="21232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47641" y="3440622"/>
            <a:ext cx="4096719" cy="2417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39700" dist="38100" dir="5400000" sx="102000" sy="102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4349" y="2095602"/>
            <a:ext cx="7503303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bursa'nın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iyi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uygulaması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olma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vizyonumuz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hedefimiz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bursa'yı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tüm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dünyaya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bağlamak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bursa'yı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ihracatta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sırada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yapmaktır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3903" y="1079939"/>
            <a:ext cx="6840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err="1">
                <a:solidFill>
                  <a:schemeClr val="accent3"/>
                </a:solidFill>
              </a:rPr>
              <a:t>Misyon</a:t>
            </a:r>
            <a:r>
              <a:rPr lang="en-US" sz="6000" b="1" spc="-300" dirty="0">
                <a:solidFill>
                  <a:schemeClr val="accent3"/>
                </a:solidFill>
              </a:rPr>
              <a:t> - </a:t>
            </a:r>
            <a:r>
              <a:rPr lang="en-US" sz="6000" b="1" spc="-300" dirty="0" err="1">
                <a:solidFill>
                  <a:schemeClr val="accent3"/>
                </a:solidFill>
              </a:rPr>
              <a:t>Vizyon</a:t>
            </a:r>
            <a:r>
              <a:rPr lang="en-US" sz="6000" b="1" spc="-300" dirty="0">
                <a:solidFill>
                  <a:schemeClr val="accent3"/>
                </a:solidFill>
              </a:rPr>
              <a:t> - </a:t>
            </a:r>
            <a:r>
              <a:rPr lang="en-US" sz="6000" b="1" spc="-300" dirty="0" err="1">
                <a:solidFill>
                  <a:schemeClr val="accent3"/>
                </a:solidFill>
              </a:rPr>
              <a:t>Hedef</a:t>
            </a:r>
            <a:endParaRPr lang="en-US" sz="4800" b="1" spc="-300" dirty="0">
              <a:solidFill>
                <a:schemeClr val="accent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5136" y="3816837"/>
            <a:ext cx="2717369" cy="1478984"/>
            <a:chOff x="665136" y="3816837"/>
            <a:chExt cx="2717369" cy="1478984"/>
          </a:xfrm>
        </p:grpSpPr>
        <p:sp>
          <p:nvSpPr>
            <p:cNvPr id="6" name="Rectangle 5"/>
            <p:cNvSpPr/>
            <p:nvPr/>
          </p:nvSpPr>
          <p:spPr>
            <a:xfrm>
              <a:off x="665136" y="4649490"/>
              <a:ext cx="27173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Güvenle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satın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alın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1759556" y="3816837"/>
              <a:ext cx="528530" cy="685419"/>
              <a:chOff x="-1" y="787"/>
              <a:chExt cx="1361" cy="1765"/>
            </a:xfrm>
            <a:solidFill>
              <a:schemeClr val="accent5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349" y="787"/>
                <a:ext cx="1011" cy="1009"/>
              </a:xfrm>
              <a:custGeom>
                <a:avLst/>
                <a:gdLst>
                  <a:gd name="T0" fmla="*/ 1402 w 2023"/>
                  <a:gd name="T1" fmla="*/ 431 h 2020"/>
                  <a:gd name="T2" fmla="*/ 252 w 2023"/>
                  <a:gd name="T3" fmla="*/ 1579 h 2020"/>
                  <a:gd name="T4" fmla="*/ 185 w 2023"/>
                  <a:gd name="T5" fmla="*/ 1836 h 2020"/>
                  <a:gd name="T6" fmla="*/ 441 w 2023"/>
                  <a:gd name="T7" fmla="*/ 1769 h 2020"/>
                  <a:gd name="T8" fmla="*/ 1592 w 2023"/>
                  <a:gd name="T9" fmla="*/ 620 h 2020"/>
                  <a:gd name="T10" fmla="*/ 1402 w 2023"/>
                  <a:gd name="T11" fmla="*/ 431 h 2020"/>
                  <a:gd name="T12" fmla="*/ 1648 w 2023"/>
                  <a:gd name="T13" fmla="*/ 186 h 2020"/>
                  <a:gd name="T14" fmla="*/ 1511 w 2023"/>
                  <a:gd name="T15" fmla="*/ 322 h 2020"/>
                  <a:gd name="T16" fmla="*/ 1700 w 2023"/>
                  <a:gd name="T17" fmla="*/ 512 h 2020"/>
                  <a:gd name="T18" fmla="*/ 1837 w 2023"/>
                  <a:gd name="T19" fmla="*/ 375 h 2020"/>
                  <a:gd name="T20" fmla="*/ 1648 w 2023"/>
                  <a:gd name="T21" fmla="*/ 186 h 2020"/>
                  <a:gd name="T22" fmla="*/ 1648 w 2023"/>
                  <a:gd name="T23" fmla="*/ 0 h 2020"/>
                  <a:gd name="T24" fmla="*/ 1668 w 2023"/>
                  <a:gd name="T25" fmla="*/ 3 h 2020"/>
                  <a:gd name="T26" fmla="*/ 1686 w 2023"/>
                  <a:gd name="T27" fmla="*/ 10 h 2020"/>
                  <a:gd name="T28" fmla="*/ 1703 w 2023"/>
                  <a:gd name="T29" fmla="*/ 23 h 2020"/>
                  <a:gd name="T30" fmla="*/ 2000 w 2023"/>
                  <a:gd name="T31" fmla="*/ 321 h 2020"/>
                  <a:gd name="T32" fmla="*/ 2013 w 2023"/>
                  <a:gd name="T33" fmla="*/ 337 h 2020"/>
                  <a:gd name="T34" fmla="*/ 2021 w 2023"/>
                  <a:gd name="T35" fmla="*/ 356 h 2020"/>
                  <a:gd name="T36" fmla="*/ 2023 w 2023"/>
                  <a:gd name="T37" fmla="*/ 375 h 2020"/>
                  <a:gd name="T38" fmla="*/ 2021 w 2023"/>
                  <a:gd name="T39" fmla="*/ 394 h 2020"/>
                  <a:gd name="T40" fmla="*/ 2013 w 2023"/>
                  <a:gd name="T41" fmla="*/ 413 h 2020"/>
                  <a:gd name="T42" fmla="*/ 2000 w 2023"/>
                  <a:gd name="T43" fmla="*/ 430 h 2020"/>
                  <a:gd name="T44" fmla="*/ 1755 w 2023"/>
                  <a:gd name="T45" fmla="*/ 674 h 2020"/>
                  <a:gd name="T46" fmla="*/ 1755 w 2023"/>
                  <a:gd name="T47" fmla="*/ 675 h 2020"/>
                  <a:gd name="T48" fmla="*/ 1755 w 2023"/>
                  <a:gd name="T49" fmla="*/ 675 h 2020"/>
                  <a:gd name="T50" fmla="*/ 535 w 2023"/>
                  <a:gd name="T51" fmla="*/ 1893 h 2020"/>
                  <a:gd name="T52" fmla="*/ 519 w 2023"/>
                  <a:gd name="T53" fmla="*/ 1906 h 2020"/>
                  <a:gd name="T54" fmla="*/ 501 w 2023"/>
                  <a:gd name="T55" fmla="*/ 1913 h 2020"/>
                  <a:gd name="T56" fmla="*/ 96 w 2023"/>
                  <a:gd name="T57" fmla="*/ 2017 h 2020"/>
                  <a:gd name="T58" fmla="*/ 78 w 2023"/>
                  <a:gd name="T59" fmla="*/ 2020 h 2020"/>
                  <a:gd name="T60" fmla="*/ 58 w 2023"/>
                  <a:gd name="T61" fmla="*/ 2017 h 2020"/>
                  <a:gd name="T62" fmla="*/ 39 w 2023"/>
                  <a:gd name="T63" fmla="*/ 2010 h 2020"/>
                  <a:gd name="T64" fmla="*/ 23 w 2023"/>
                  <a:gd name="T65" fmla="*/ 1997 h 2020"/>
                  <a:gd name="T66" fmla="*/ 11 w 2023"/>
                  <a:gd name="T67" fmla="*/ 1981 h 2020"/>
                  <a:gd name="T68" fmla="*/ 4 w 2023"/>
                  <a:gd name="T69" fmla="*/ 1964 h 2020"/>
                  <a:gd name="T70" fmla="*/ 0 w 2023"/>
                  <a:gd name="T71" fmla="*/ 1943 h 2020"/>
                  <a:gd name="T72" fmla="*/ 3 w 2023"/>
                  <a:gd name="T73" fmla="*/ 1924 h 2020"/>
                  <a:gd name="T74" fmla="*/ 108 w 2023"/>
                  <a:gd name="T75" fmla="*/ 1521 h 2020"/>
                  <a:gd name="T76" fmla="*/ 116 w 2023"/>
                  <a:gd name="T77" fmla="*/ 1502 h 2020"/>
                  <a:gd name="T78" fmla="*/ 128 w 2023"/>
                  <a:gd name="T79" fmla="*/ 1486 h 2020"/>
                  <a:gd name="T80" fmla="*/ 1348 w 2023"/>
                  <a:gd name="T81" fmla="*/ 268 h 2020"/>
                  <a:gd name="T82" fmla="*/ 1348 w 2023"/>
                  <a:gd name="T83" fmla="*/ 268 h 2020"/>
                  <a:gd name="T84" fmla="*/ 1348 w 2023"/>
                  <a:gd name="T85" fmla="*/ 268 h 2020"/>
                  <a:gd name="T86" fmla="*/ 1594 w 2023"/>
                  <a:gd name="T87" fmla="*/ 23 h 2020"/>
                  <a:gd name="T88" fmla="*/ 1610 w 2023"/>
                  <a:gd name="T89" fmla="*/ 10 h 2020"/>
                  <a:gd name="T90" fmla="*/ 1628 w 2023"/>
                  <a:gd name="T91" fmla="*/ 3 h 2020"/>
                  <a:gd name="T92" fmla="*/ 1648 w 2023"/>
                  <a:gd name="T93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3" h="2020">
                    <a:moveTo>
                      <a:pt x="1402" y="431"/>
                    </a:moveTo>
                    <a:lnTo>
                      <a:pt x="252" y="1579"/>
                    </a:lnTo>
                    <a:lnTo>
                      <a:pt x="185" y="1836"/>
                    </a:lnTo>
                    <a:lnTo>
                      <a:pt x="441" y="1769"/>
                    </a:lnTo>
                    <a:lnTo>
                      <a:pt x="1592" y="620"/>
                    </a:lnTo>
                    <a:lnTo>
                      <a:pt x="1402" y="431"/>
                    </a:lnTo>
                    <a:close/>
                    <a:moveTo>
                      <a:pt x="1648" y="186"/>
                    </a:moveTo>
                    <a:lnTo>
                      <a:pt x="1511" y="322"/>
                    </a:lnTo>
                    <a:lnTo>
                      <a:pt x="1700" y="512"/>
                    </a:lnTo>
                    <a:lnTo>
                      <a:pt x="1837" y="375"/>
                    </a:lnTo>
                    <a:lnTo>
                      <a:pt x="1648" y="186"/>
                    </a:lnTo>
                    <a:close/>
                    <a:moveTo>
                      <a:pt x="1648" y="0"/>
                    </a:moveTo>
                    <a:lnTo>
                      <a:pt x="1668" y="3"/>
                    </a:lnTo>
                    <a:lnTo>
                      <a:pt x="1686" y="10"/>
                    </a:lnTo>
                    <a:lnTo>
                      <a:pt x="1703" y="23"/>
                    </a:lnTo>
                    <a:lnTo>
                      <a:pt x="2000" y="321"/>
                    </a:lnTo>
                    <a:lnTo>
                      <a:pt x="2013" y="337"/>
                    </a:lnTo>
                    <a:lnTo>
                      <a:pt x="2021" y="356"/>
                    </a:lnTo>
                    <a:lnTo>
                      <a:pt x="2023" y="375"/>
                    </a:lnTo>
                    <a:lnTo>
                      <a:pt x="2021" y="394"/>
                    </a:lnTo>
                    <a:lnTo>
                      <a:pt x="2013" y="413"/>
                    </a:lnTo>
                    <a:lnTo>
                      <a:pt x="2000" y="430"/>
                    </a:lnTo>
                    <a:lnTo>
                      <a:pt x="1755" y="674"/>
                    </a:lnTo>
                    <a:lnTo>
                      <a:pt x="1755" y="675"/>
                    </a:lnTo>
                    <a:lnTo>
                      <a:pt x="1755" y="675"/>
                    </a:lnTo>
                    <a:lnTo>
                      <a:pt x="535" y="1893"/>
                    </a:lnTo>
                    <a:lnTo>
                      <a:pt x="519" y="1906"/>
                    </a:lnTo>
                    <a:lnTo>
                      <a:pt x="501" y="1913"/>
                    </a:lnTo>
                    <a:lnTo>
                      <a:pt x="96" y="2017"/>
                    </a:lnTo>
                    <a:lnTo>
                      <a:pt x="78" y="2020"/>
                    </a:lnTo>
                    <a:lnTo>
                      <a:pt x="58" y="2017"/>
                    </a:lnTo>
                    <a:lnTo>
                      <a:pt x="39" y="2010"/>
                    </a:lnTo>
                    <a:lnTo>
                      <a:pt x="23" y="1997"/>
                    </a:lnTo>
                    <a:lnTo>
                      <a:pt x="11" y="1981"/>
                    </a:lnTo>
                    <a:lnTo>
                      <a:pt x="4" y="1964"/>
                    </a:lnTo>
                    <a:lnTo>
                      <a:pt x="0" y="1943"/>
                    </a:lnTo>
                    <a:lnTo>
                      <a:pt x="3" y="1924"/>
                    </a:lnTo>
                    <a:lnTo>
                      <a:pt x="108" y="1521"/>
                    </a:lnTo>
                    <a:lnTo>
                      <a:pt x="116" y="1502"/>
                    </a:lnTo>
                    <a:lnTo>
                      <a:pt x="128" y="1486"/>
                    </a:lnTo>
                    <a:lnTo>
                      <a:pt x="1348" y="268"/>
                    </a:lnTo>
                    <a:lnTo>
                      <a:pt x="1348" y="268"/>
                    </a:lnTo>
                    <a:lnTo>
                      <a:pt x="1348" y="268"/>
                    </a:lnTo>
                    <a:lnTo>
                      <a:pt x="1594" y="23"/>
                    </a:lnTo>
                    <a:lnTo>
                      <a:pt x="1610" y="10"/>
                    </a:lnTo>
                    <a:lnTo>
                      <a:pt x="1628" y="3"/>
                    </a:lnTo>
                    <a:lnTo>
                      <a:pt x="16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-1" y="930"/>
                <a:ext cx="1361" cy="1622"/>
              </a:xfrm>
              <a:custGeom>
                <a:avLst/>
                <a:gdLst>
                  <a:gd name="T0" fmla="*/ 78 w 2721"/>
                  <a:gd name="T1" fmla="*/ 0 h 3243"/>
                  <a:gd name="T2" fmla="*/ 1578 w 2721"/>
                  <a:gd name="T3" fmla="*/ 0 h 3243"/>
                  <a:gd name="T4" fmla="*/ 1599 w 2721"/>
                  <a:gd name="T5" fmla="*/ 2 h 3243"/>
                  <a:gd name="T6" fmla="*/ 1617 w 2721"/>
                  <a:gd name="T7" fmla="*/ 9 h 3243"/>
                  <a:gd name="T8" fmla="*/ 1632 w 2721"/>
                  <a:gd name="T9" fmla="*/ 21 h 3243"/>
                  <a:gd name="T10" fmla="*/ 1645 w 2721"/>
                  <a:gd name="T11" fmla="*/ 37 h 3243"/>
                  <a:gd name="T12" fmla="*/ 1652 w 2721"/>
                  <a:gd name="T13" fmla="*/ 56 h 3243"/>
                  <a:gd name="T14" fmla="*/ 1655 w 2721"/>
                  <a:gd name="T15" fmla="*/ 76 h 3243"/>
                  <a:gd name="T16" fmla="*/ 1652 w 2721"/>
                  <a:gd name="T17" fmla="*/ 97 h 3243"/>
                  <a:gd name="T18" fmla="*/ 1645 w 2721"/>
                  <a:gd name="T19" fmla="*/ 115 h 3243"/>
                  <a:gd name="T20" fmla="*/ 1632 w 2721"/>
                  <a:gd name="T21" fmla="*/ 130 h 3243"/>
                  <a:gd name="T22" fmla="*/ 1617 w 2721"/>
                  <a:gd name="T23" fmla="*/ 142 h 3243"/>
                  <a:gd name="T24" fmla="*/ 1599 w 2721"/>
                  <a:gd name="T25" fmla="*/ 150 h 3243"/>
                  <a:gd name="T26" fmla="*/ 1578 w 2721"/>
                  <a:gd name="T27" fmla="*/ 153 h 3243"/>
                  <a:gd name="T28" fmla="*/ 154 w 2721"/>
                  <a:gd name="T29" fmla="*/ 153 h 3243"/>
                  <a:gd name="T30" fmla="*/ 154 w 2721"/>
                  <a:gd name="T31" fmla="*/ 3089 h 3243"/>
                  <a:gd name="T32" fmla="*/ 2568 w 2721"/>
                  <a:gd name="T33" fmla="*/ 3089 h 3243"/>
                  <a:gd name="T34" fmla="*/ 2568 w 2721"/>
                  <a:gd name="T35" fmla="*/ 621 h 3243"/>
                  <a:gd name="T36" fmla="*/ 2570 w 2721"/>
                  <a:gd name="T37" fmla="*/ 601 h 3243"/>
                  <a:gd name="T38" fmla="*/ 2577 w 2721"/>
                  <a:gd name="T39" fmla="*/ 583 h 3243"/>
                  <a:gd name="T40" fmla="*/ 2590 w 2721"/>
                  <a:gd name="T41" fmla="*/ 567 h 3243"/>
                  <a:gd name="T42" fmla="*/ 2605 w 2721"/>
                  <a:gd name="T43" fmla="*/ 555 h 3243"/>
                  <a:gd name="T44" fmla="*/ 2624 w 2721"/>
                  <a:gd name="T45" fmla="*/ 548 h 3243"/>
                  <a:gd name="T46" fmla="*/ 2644 w 2721"/>
                  <a:gd name="T47" fmla="*/ 544 h 3243"/>
                  <a:gd name="T48" fmla="*/ 2665 w 2721"/>
                  <a:gd name="T49" fmla="*/ 548 h 3243"/>
                  <a:gd name="T50" fmla="*/ 2683 w 2721"/>
                  <a:gd name="T51" fmla="*/ 555 h 3243"/>
                  <a:gd name="T52" fmla="*/ 2698 w 2721"/>
                  <a:gd name="T53" fmla="*/ 567 h 3243"/>
                  <a:gd name="T54" fmla="*/ 2711 w 2721"/>
                  <a:gd name="T55" fmla="*/ 583 h 3243"/>
                  <a:gd name="T56" fmla="*/ 2719 w 2721"/>
                  <a:gd name="T57" fmla="*/ 601 h 3243"/>
                  <a:gd name="T58" fmla="*/ 2721 w 2721"/>
                  <a:gd name="T59" fmla="*/ 621 h 3243"/>
                  <a:gd name="T60" fmla="*/ 2721 w 2721"/>
                  <a:gd name="T61" fmla="*/ 3166 h 3243"/>
                  <a:gd name="T62" fmla="*/ 2719 w 2721"/>
                  <a:gd name="T63" fmla="*/ 3187 h 3243"/>
                  <a:gd name="T64" fmla="*/ 2711 w 2721"/>
                  <a:gd name="T65" fmla="*/ 3205 h 3243"/>
                  <a:gd name="T66" fmla="*/ 2698 w 2721"/>
                  <a:gd name="T67" fmla="*/ 3220 h 3243"/>
                  <a:gd name="T68" fmla="*/ 2683 w 2721"/>
                  <a:gd name="T69" fmla="*/ 3232 h 3243"/>
                  <a:gd name="T70" fmla="*/ 2665 w 2721"/>
                  <a:gd name="T71" fmla="*/ 3241 h 3243"/>
                  <a:gd name="T72" fmla="*/ 2644 w 2721"/>
                  <a:gd name="T73" fmla="*/ 3243 h 3243"/>
                  <a:gd name="T74" fmla="*/ 78 w 2721"/>
                  <a:gd name="T75" fmla="*/ 3243 h 3243"/>
                  <a:gd name="T76" fmla="*/ 57 w 2721"/>
                  <a:gd name="T77" fmla="*/ 3241 h 3243"/>
                  <a:gd name="T78" fmla="*/ 39 w 2721"/>
                  <a:gd name="T79" fmla="*/ 3232 h 3243"/>
                  <a:gd name="T80" fmla="*/ 23 w 2721"/>
                  <a:gd name="T81" fmla="*/ 3220 h 3243"/>
                  <a:gd name="T82" fmla="*/ 11 w 2721"/>
                  <a:gd name="T83" fmla="*/ 3205 h 3243"/>
                  <a:gd name="T84" fmla="*/ 3 w 2721"/>
                  <a:gd name="T85" fmla="*/ 3187 h 3243"/>
                  <a:gd name="T86" fmla="*/ 0 w 2721"/>
                  <a:gd name="T87" fmla="*/ 3166 h 3243"/>
                  <a:gd name="T88" fmla="*/ 0 w 2721"/>
                  <a:gd name="T89" fmla="*/ 76 h 3243"/>
                  <a:gd name="T90" fmla="*/ 3 w 2721"/>
                  <a:gd name="T91" fmla="*/ 56 h 3243"/>
                  <a:gd name="T92" fmla="*/ 11 w 2721"/>
                  <a:gd name="T93" fmla="*/ 37 h 3243"/>
                  <a:gd name="T94" fmla="*/ 23 w 2721"/>
                  <a:gd name="T95" fmla="*/ 21 h 3243"/>
                  <a:gd name="T96" fmla="*/ 39 w 2721"/>
                  <a:gd name="T97" fmla="*/ 9 h 3243"/>
                  <a:gd name="T98" fmla="*/ 57 w 2721"/>
                  <a:gd name="T99" fmla="*/ 2 h 3243"/>
                  <a:gd name="T100" fmla="*/ 78 w 2721"/>
                  <a:gd name="T101" fmla="*/ 0 h 3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21" h="3243">
                    <a:moveTo>
                      <a:pt x="78" y="0"/>
                    </a:moveTo>
                    <a:lnTo>
                      <a:pt x="1578" y="0"/>
                    </a:lnTo>
                    <a:lnTo>
                      <a:pt x="1599" y="2"/>
                    </a:lnTo>
                    <a:lnTo>
                      <a:pt x="1617" y="9"/>
                    </a:lnTo>
                    <a:lnTo>
                      <a:pt x="1632" y="21"/>
                    </a:lnTo>
                    <a:lnTo>
                      <a:pt x="1645" y="37"/>
                    </a:lnTo>
                    <a:lnTo>
                      <a:pt x="1652" y="56"/>
                    </a:lnTo>
                    <a:lnTo>
                      <a:pt x="1655" y="76"/>
                    </a:lnTo>
                    <a:lnTo>
                      <a:pt x="1652" y="97"/>
                    </a:lnTo>
                    <a:lnTo>
                      <a:pt x="1645" y="115"/>
                    </a:lnTo>
                    <a:lnTo>
                      <a:pt x="1632" y="130"/>
                    </a:lnTo>
                    <a:lnTo>
                      <a:pt x="1617" y="142"/>
                    </a:lnTo>
                    <a:lnTo>
                      <a:pt x="1599" y="150"/>
                    </a:lnTo>
                    <a:lnTo>
                      <a:pt x="1578" y="153"/>
                    </a:lnTo>
                    <a:lnTo>
                      <a:pt x="154" y="153"/>
                    </a:lnTo>
                    <a:lnTo>
                      <a:pt x="154" y="3089"/>
                    </a:lnTo>
                    <a:lnTo>
                      <a:pt x="2568" y="3089"/>
                    </a:lnTo>
                    <a:lnTo>
                      <a:pt x="2568" y="621"/>
                    </a:lnTo>
                    <a:lnTo>
                      <a:pt x="2570" y="601"/>
                    </a:lnTo>
                    <a:lnTo>
                      <a:pt x="2577" y="583"/>
                    </a:lnTo>
                    <a:lnTo>
                      <a:pt x="2590" y="567"/>
                    </a:lnTo>
                    <a:lnTo>
                      <a:pt x="2605" y="555"/>
                    </a:lnTo>
                    <a:lnTo>
                      <a:pt x="2624" y="548"/>
                    </a:lnTo>
                    <a:lnTo>
                      <a:pt x="2644" y="544"/>
                    </a:lnTo>
                    <a:lnTo>
                      <a:pt x="2665" y="548"/>
                    </a:lnTo>
                    <a:lnTo>
                      <a:pt x="2683" y="555"/>
                    </a:lnTo>
                    <a:lnTo>
                      <a:pt x="2698" y="567"/>
                    </a:lnTo>
                    <a:lnTo>
                      <a:pt x="2711" y="583"/>
                    </a:lnTo>
                    <a:lnTo>
                      <a:pt x="2719" y="601"/>
                    </a:lnTo>
                    <a:lnTo>
                      <a:pt x="2721" y="621"/>
                    </a:lnTo>
                    <a:lnTo>
                      <a:pt x="2721" y="3166"/>
                    </a:lnTo>
                    <a:lnTo>
                      <a:pt x="2719" y="3187"/>
                    </a:lnTo>
                    <a:lnTo>
                      <a:pt x="2711" y="3205"/>
                    </a:lnTo>
                    <a:lnTo>
                      <a:pt x="2698" y="3220"/>
                    </a:lnTo>
                    <a:lnTo>
                      <a:pt x="2683" y="3232"/>
                    </a:lnTo>
                    <a:lnTo>
                      <a:pt x="2665" y="3241"/>
                    </a:lnTo>
                    <a:lnTo>
                      <a:pt x="2644" y="3243"/>
                    </a:lnTo>
                    <a:lnTo>
                      <a:pt x="78" y="3243"/>
                    </a:lnTo>
                    <a:lnTo>
                      <a:pt x="57" y="3241"/>
                    </a:lnTo>
                    <a:lnTo>
                      <a:pt x="39" y="3232"/>
                    </a:lnTo>
                    <a:lnTo>
                      <a:pt x="23" y="3220"/>
                    </a:lnTo>
                    <a:lnTo>
                      <a:pt x="11" y="3205"/>
                    </a:lnTo>
                    <a:lnTo>
                      <a:pt x="3" y="3187"/>
                    </a:lnTo>
                    <a:lnTo>
                      <a:pt x="0" y="3166"/>
                    </a:lnTo>
                    <a:lnTo>
                      <a:pt x="0" y="76"/>
                    </a:lnTo>
                    <a:lnTo>
                      <a:pt x="3" y="56"/>
                    </a:lnTo>
                    <a:lnTo>
                      <a:pt x="11" y="37"/>
                    </a:lnTo>
                    <a:lnTo>
                      <a:pt x="23" y="21"/>
                    </a:lnTo>
                    <a:lnTo>
                      <a:pt x="39" y="9"/>
                    </a:lnTo>
                    <a:lnTo>
                      <a:pt x="57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8809495" y="3891892"/>
            <a:ext cx="2717369" cy="1496067"/>
            <a:chOff x="8809495" y="3891892"/>
            <a:chExt cx="2717369" cy="1496067"/>
          </a:xfrm>
        </p:grpSpPr>
        <p:sp>
          <p:nvSpPr>
            <p:cNvPr id="7" name="Rectangle 6"/>
            <p:cNvSpPr/>
            <p:nvPr/>
          </p:nvSpPr>
          <p:spPr>
            <a:xfrm>
              <a:off x="8809495" y="4741628"/>
              <a:ext cx="27173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bursa </a:t>
              </a:r>
              <a:r>
                <a:rPr lang="en-US" dirty="0" err="1">
                  <a:solidFill>
                    <a:schemeClr val="bg1"/>
                  </a:solidFill>
                </a:rPr>
                <a:t>türkiye'nin</a:t>
              </a:r>
              <a:r>
                <a:rPr lang="en-US" dirty="0">
                  <a:solidFill>
                    <a:schemeClr val="bg1"/>
                  </a:solidFill>
                </a:rPr>
                <a:t> B2B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 e-</a:t>
              </a:r>
              <a:r>
                <a:rPr lang="en-US" dirty="0" err="1">
                  <a:solidFill>
                    <a:schemeClr val="bg1"/>
                  </a:solidFill>
                </a:rPr>
                <a:t>ticaret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lideri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olmak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0"/>
            <p:cNvGrpSpPr>
              <a:grpSpLocks noChangeAspect="1"/>
            </p:cNvGrpSpPr>
            <p:nvPr/>
          </p:nvGrpSpPr>
          <p:grpSpPr bwMode="auto">
            <a:xfrm>
              <a:off x="9789144" y="3891892"/>
              <a:ext cx="758072" cy="757598"/>
              <a:chOff x="118" y="1047"/>
              <a:chExt cx="1598" cy="1597"/>
            </a:xfrm>
            <a:solidFill>
              <a:schemeClr val="accent5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118" y="1281"/>
                <a:ext cx="1363" cy="1363"/>
              </a:xfrm>
              <a:custGeom>
                <a:avLst/>
                <a:gdLst>
                  <a:gd name="T0" fmla="*/ 115 w 4091"/>
                  <a:gd name="T1" fmla="*/ 0 h 4087"/>
                  <a:gd name="T2" fmla="*/ 3053 w 4091"/>
                  <a:gd name="T3" fmla="*/ 0 h 4087"/>
                  <a:gd name="T4" fmla="*/ 3084 w 4091"/>
                  <a:gd name="T5" fmla="*/ 4 h 4087"/>
                  <a:gd name="T6" fmla="*/ 3112 w 4091"/>
                  <a:gd name="T7" fmla="*/ 16 h 4087"/>
                  <a:gd name="T8" fmla="*/ 3135 w 4091"/>
                  <a:gd name="T9" fmla="*/ 34 h 4087"/>
                  <a:gd name="T10" fmla="*/ 3153 w 4091"/>
                  <a:gd name="T11" fmla="*/ 57 h 4087"/>
                  <a:gd name="T12" fmla="*/ 3164 w 4091"/>
                  <a:gd name="T13" fmla="*/ 85 h 4087"/>
                  <a:gd name="T14" fmla="*/ 3169 w 4091"/>
                  <a:gd name="T15" fmla="*/ 116 h 4087"/>
                  <a:gd name="T16" fmla="*/ 3164 w 4091"/>
                  <a:gd name="T17" fmla="*/ 146 h 4087"/>
                  <a:gd name="T18" fmla="*/ 3153 w 4091"/>
                  <a:gd name="T19" fmla="*/ 173 h 4087"/>
                  <a:gd name="T20" fmla="*/ 3135 w 4091"/>
                  <a:gd name="T21" fmla="*/ 196 h 4087"/>
                  <a:gd name="T22" fmla="*/ 3112 w 4091"/>
                  <a:gd name="T23" fmla="*/ 215 h 4087"/>
                  <a:gd name="T24" fmla="*/ 3084 w 4091"/>
                  <a:gd name="T25" fmla="*/ 227 h 4087"/>
                  <a:gd name="T26" fmla="*/ 3053 w 4091"/>
                  <a:gd name="T27" fmla="*/ 230 h 4087"/>
                  <a:gd name="T28" fmla="*/ 231 w 4091"/>
                  <a:gd name="T29" fmla="*/ 230 h 4087"/>
                  <a:gd name="T30" fmla="*/ 231 w 4091"/>
                  <a:gd name="T31" fmla="*/ 3856 h 4087"/>
                  <a:gd name="T32" fmla="*/ 3860 w 4091"/>
                  <a:gd name="T33" fmla="*/ 3856 h 4087"/>
                  <a:gd name="T34" fmla="*/ 3860 w 4091"/>
                  <a:gd name="T35" fmla="*/ 977 h 4087"/>
                  <a:gd name="T36" fmla="*/ 3864 w 4091"/>
                  <a:gd name="T37" fmla="*/ 946 h 4087"/>
                  <a:gd name="T38" fmla="*/ 3876 w 4091"/>
                  <a:gd name="T39" fmla="*/ 918 h 4087"/>
                  <a:gd name="T40" fmla="*/ 3895 w 4091"/>
                  <a:gd name="T41" fmla="*/ 895 h 4087"/>
                  <a:gd name="T42" fmla="*/ 3917 w 4091"/>
                  <a:gd name="T43" fmla="*/ 877 h 4087"/>
                  <a:gd name="T44" fmla="*/ 3945 w 4091"/>
                  <a:gd name="T45" fmla="*/ 866 h 4087"/>
                  <a:gd name="T46" fmla="*/ 3976 w 4091"/>
                  <a:gd name="T47" fmla="*/ 861 h 4087"/>
                  <a:gd name="T48" fmla="*/ 4006 w 4091"/>
                  <a:gd name="T49" fmla="*/ 866 h 4087"/>
                  <a:gd name="T50" fmla="*/ 4034 w 4091"/>
                  <a:gd name="T51" fmla="*/ 877 h 4087"/>
                  <a:gd name="T52" fmla="*/ 4057 w 4091"/>
                  <a:gd name="T53" fmla="*/ 895 h 4087"/>
                  <a:gd name="T54" fmla="*/ 4075 w 4091"/>
                  <a:gd name="T55" fmla="*/ 918 h 4087"/>
                  <a:gd name="T56" fmla="*/ 4087 w 4091"/>
                  <a:gd name="T57" fmla="*/ 946 h 4087"/>
                  <a:gd name="T58" fmla="*/ 4091 w 4091"/>
                  <a:gd name="T59" fmla="*/ 977 h 4087"/>
                  <a:gd name="T60" fmla="*/ 4091 w 4091"/>
                  <a:gd name="T61" fmla="*/ 3972 h 4087"/>
                  <a:gd name="T62" fmla="*/ 4087 w 4091"/>
                  <a:gd name="T63" fmla="*/ 4002 h 4087"/>
                  <a:gd name="T64" fmla="*/ 4075 w 4091"/>
                  <a:gd name="T65" fmla="*/ 4030 h 4087"/>
                  <a:gd name="T66" fmla="*/ 4057 w 4091"/>
                  <a:gd name="T67" fmla="*/ 4052 h 4087"/>
                  <a:gd name="T68" fmla="*/ 4034 w 4091"/>
                  <a:gd name="T69" fmla="*/ 4071 h 4087"/>
                  <a:gd name="T70" fmla="*/ 4006 w 4091"/>
                  <a:gd name="T71" fmla="*/ 4083 h 4087"/>
                  <a:gd name="T72" fmla="*/ 3976 w 4091"/>
                  <a:gd name="T73" fmla="*/ 4087 h 4087"/>
                  <a:gd name="T74" fmla="*/ 115 w 4091"/>
                  <a:gd name="T75" fmla="*/ 4087 h 4087"/>
                  <a:gd name="T76" fmla="*/ 84 w 4091"/>
                  <a:gd name="T77" fmla="*/ 4083 h 4087"/>
                  <a:gd name="T78" fmla="*/ 57 w 4091"/>
                  <a:gd name="T79" fmla="*/ 4071 h 4087"/>
                  <a:gd name="T80" fmla="*/ 33 w 4091"/>
                  <a:gd name="T81" fmla="*/ 4052 h 4087"/>
                  <a:gd name="T82" fmla="*/ 16 w 4091"/>
                  <a:gd name="T83" fmla="*/ 4030 h 4087"/>
                  <a:gd name="T84" fmla="*/ 4 w 4091"/>
                  <a:gd name="T85" fmla="*/ 4002 h 4087"/>
                  <a:gd name="T86" fmla="*/ 0 w 4091"/>
                  <a:gd name="T87" fmla="*/ 3972 h 4087"/>
                  <a:gd name="T88" fmla="*/ 0 w 4091"/>
                  <a:gd name="T89" fmla="*/ 116 h 4087"/>
                  <a:gd name="T90" fmla="*/ 4 w 4091"/>
                  <a:gd name="T91" fmla="*/ 85 h 4087"/>
                  <a:gd name="T92" fmla="*/ 16 w 4091"/>
                  <a:gd name="T93" fmla="*/ 57 h 4087"/>
                  <a:gd name="T94" fmla="*/ 33 w 4091"/>
                  <a:gd name="T95" fmla="*/ 34 h 4087"/>
                  <a:gd name="T96" fmla="*/ 57 w 4091"/>
                  <a:gd name="T97" fmla="*/ 16 h 4087"/>
                  <a:gd name="T98" fmla="*/ 84 w 4091"/>
                  <a:gd name="T99" fmla="*/ 4 h 4087"/>
                  <a:gd name="T100" fmla="*/ 115 w 4091"/>
                  <a:gd name="T101" fmla="*/ 0 h 4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91" h="4087">
                    <a:moveTo>
                      <a:pt x="115" y="0"/>
                    </a:moveTo>
                    <a:lnTo>
                      <a:pt x="3053" y="0"/>
                    </a:lnTo>
                    <a:lnTo>
                      <a:pt x="3084" y="4"/>
                    </a:lnTo>
                    <a:lnTo>
                      <a:pt x="3112" y="16"/>
                    </a:lnTo>
                    <a:lnTo>
                      <a:pt x="3135" y="34"/>
                    </a:lnTo>
                    <a:lnTo>
                      <a:pt x="3153" y="57"/>
                    </a:lnTo>
                    <a:lnTo>
                      <a:pt x="3164" y="85"/>
                    </a:lnTo>
                    <a:lnTo>
                      <a:pt x="3169" y="116"/>
                    </a:lnTo>
                    <a:lnTo>
                      <a:pt x="3164" y="146"/>
                    </a:lnTo>
                    <a:lnTo>
                      <a:pt x="3153" y="173"/>
                    </a:lnTo>
                    <a:lnTo>
                      <a:pt x="3135" y="196"/>
                    </a:lnTo>
                    <a:lnTo>
                      <a:pt x="3112" y="215"/>
                    </a:lnTo>
                    <a:lnTo>
                      <a:pt x="3084" y="227"/>
                    </a:lnTo>
                    <a:lnTo>
                      <a:pt x="3053" y="230"/>
                    </a:lnTo>
                    <a:lnTo>
                      <a:pt x="231" y="230"/>
                    </a:lnTo>
                    <a:lnTo>
                      <a:pt x="231" y="3856"/>
                    </a:lnTo>
                    <a:lnTo>
                      <a:pt x="3860" y="3856"/>
                    </a:lnTo>
                    <a:lnTo>
                      <a:pt x="3860" y="977"/>
                    </a:lnTo>
                    <a:lnTo>
                      <a:pt x="3864" y="946"/>
                    </a:lnTo>
                    <a:lnTo>
                      <a:pt x="3876" y="918"/>
                    </a:lnTo>
                    <a:lnTo>
                      <a:pt x="3895" y="895"/>
                    </a:lnTo>
                    <a:lnTo>
                      <a:pt x="3917" y="877"/>
                    </a:lnTo>
                    <a:lnTo>
                      <a:pt x="3945" y="866"/>
                    </a:lnTo>
                    <a:lnTo>
                      <a:pt x="3976" y="861"/>
                    </a:lnTo>
                    <a:lnTo>
                      <a:pt x="4006" y="866"/>
                    </a:lnTo>
                    <a:lnTo>
                      <a:pt x="4034" y="877"/>
                    </a:lnTo>
                    <a:lnTo>
                      <a:pt x="4057" y="895"/>
                    </a:lnTo>
                    <a:lnTo>
                      <a:pt x="4075" y="918"/>
                    </a:lnTo>
                    <a:lnTo>
                      <a:pt x="4087" y="946"/>
                    </a:lnTo>
                    <a:lnTo>
                      <a:pt x="4091" y="977"/>
                    </a:lnTo>
                    <a:lnTo>
                      <a:pt x="4091" y="3972"/>
                    </a:lnTo>
                    <a:lnTo>
                      <a:pt x="4087" y="4002"/>
                    </a:lnTo>
                    <a:lnTo>
                      <a:pt x="4075" y="4030"/>
                    </a:lnTo>
                    <a:lnTo>
                      <a:pt x="4057" y="4052"/>
                    </a:lnTo>
                    <a:lnTo>
                      <a:pt x="4034" y="4071"/>
                    </a:lnTo>
                    <a:lnTo>
                      <a:pt x="4006" y="4083"/>
                    </a:lnTo>
                    <a:lnTo>
                      <a:pt x="3976" y="4087"/>
                    </a:lnTo>
                    <a:lnTo>
                      <a:pt x="115" y="4087"/>
                    </a:lnTo>
                    <a:lnTo>
                      <a:pt x="84" y="4083"/>
                    </a:lnTo>
                    <a:lnTo>
                      <a:pt x="57" y="4071"/>
                    </a:lnTo>
                    <a:lnTo>
                      <a:pt x="33" y="4052"/>
                    </a:lnTo>
                    <a:lnTo>
                      <a:pt x="16" y="4030"/>
                    </a:lnTo>
                    <a:lnTo>
                      <a:pt x="4" y="4002"/>
                    </a:lnTo>
                    <a:lnTo>
                      <a:pt x="0" y="3972"/>
                    </a:lnTo>
                    <a:lnTo>
                      <a:pt x="0" y="116"/>
                    </a:lnTo>
                    <a:lnTo>
                      <a:pt x="4" y="85"/>
                    </a:lnTo>
                    <a:lnTo>
                      <a:pt x="16" y="57"/>
                    </a:lnTo>
                    <a:lnTo>
                      <a:pt x="33" y="34"/>
                    </a:lnTo>
                    <a:lnTo>
                      <a:pt x="57" y="16"/>
                    </a:lnTo>
                    <a:lnTo>
                      <a:pt x="84" y="4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315" y="1047"/>
                <a:ext cx="1401" cy="1120"/>
              </a:xfrm>
              <a:custGeom>
                <a:avLst/>
                <a:gdLst>
                  <a:gd name="T0" fmla="*/ 4101 w 4203"/>
                  <a:gd name="T1" fmla="*/ 0 h 3360"/>
                  <a:gd name="T2" fmla="*/ 4126 w 4203"/>
                  <a:gd name="T3" fmla="*/ 6 h 3360"/>
                  <a:gd name="T4" fmla="*/ 4149 w 4203"/>
                  <a:gd name="T5" fmla="*/ 16 h 3360"/>
                  <a:gd name="T6" fmla="*/ 4170 w 4203"/>
                  <a:gd name="T7" fmla="*/ 33 h 3360"/>
                  <a:gd name="T8" fmla="*/ 4186 w 4203"/>
                  <a:gd name="T9" fmla="*/ 54 h 3360"/>
                  <a:gd name="T10" fmla="*/ 4197 w 4203"/>
                  <a:gd name="T11" fmla="*/ 77 h 3360"/>
                  <a:gd name="T12" fmla="*/ 4203 w 4203"/>
                  <a:gd name="T13" fmla="*/ 102 h 3360"/>
                  <a:gd name="T14" fmla="*/ 4203 w 4203"/>
                  <a:gd name="T15" fmla="*/ 127 h 3360"/>
                  <a:gd name="T16" fmla="*/ 4197 w 4203"/>
                  <a:gd name="T17" fmla="*/ 152 h 3360"/>
                  <a:gd name="T18" fmla="*/ 4186 w 4203"/>
                  <a:gd name="T19" fmla="*/ 175 h 3360"/>
                  <a:gd name="T20" fmla="*/ 4170 w 4203"/>
                  <a:gd name="T21" fmla="*/ 196 h 3360"/>
                  <a:gd name="T22" fmla="*/ 1035 w 4203"/>
                  <a:gd name="T23" fmla="*/ 3326 h 3360"/>
                  <a:gd name="T24" fmla="*/ 1018 w 4203"/>
                  <a:gd name="T25" fmla="*/ 3341 h 3360"/>
                  <a:gd name="T26" fmla="*/ 997 w 4203"/>
                  <a:gd name="T27" fmla="*/ 3351 h 3360"/>
                  <a:gd name="T28" fmla="*/ 975 w 4203"/>
                  <a:gd name="T29" fmla="*/ 3359 h 3360"/>
                  <a:gd name="T30" fmla="*/ 953 w 4203"/>
                  <a:gd name="T31" fmla="*/ 3360 h 3360"/>
                  <a:gd name="T32" fmla="*/ 931 w 4203"/>
                  <a:gd name="T33" fmla="*/ 3359 h 3360"/>
                  <a:gd name="T34" fmla="*/ 911 w 4203"/>
                  <a:gd name="T35" fmla="*/ 3351 h 3360"/>
                  <a:gd name="T36" fmla="*/ 890 w 4203"/>
                  <a:gd name="T37" fmla="*/ 3341 h 3360"/>
                  <a:gd name="T38" fmla="*/ 873 w 4203"/>
                  <a:gd name="T39" fmla="*/ 3326 h 3360"/>
                  <a:gd name="T40" fmla="*/ 34 w 4203"/>
                  <a:gd name="T41" fmla="*/ 2488 h 3360"/>
                  <a:gd name="T42" fmla="*/ 17 w 4203"/>
                  <a:gd name="T43" fmla="*/ 2468 h 3360"/>
                  <a:gd name="T44" fmla="*/ 6 w 4203"/>
                  <a:gd name="T45" fmla="*/ 2445 h 3360"/>
                  <a:gd name="T46" fmla="*/ 0 w 4203"/>
                  <a:gd name="T47" fmla="*/ 2420 h 3360"/>
                  <a:gd name="T48" fmla="*/ 0 w 4203"/>
                  <a:gd name="T49" fmla="*/ 2395 h 3360"/>
                  <a:gd name="T50" fmla="*/ 6 w 4203"/>
                  <a:gd name="T51" fmla="*/ 2370 h 3360"/>
                  <a:gd name="T52" fmla="*/ 17 w 4203"/>
                  <a:gd name="T53" fmla="*/ 2347 h 3360"/>
                  <a:gd name="T54" fmla="*/ 34 w 4203"/>
                  <a:gd name="T55" fmla="*/ 2325 h 3360"/>
                  <a:gd name="T56" fmla="*/ 55 w 4203"/>
                  <a:gd name="T57" fmla="*/ 2309 h 3360"/>
                  <a:gd name="T58" fmla="*/ 78 w 4203"/>
                  <a:gd name="T59" fmla="*/ 2298 h 3360"/>
                  <a:gd name="T60" fmla="*/ 103 w 4203"/>
                  <a:gd name="T61" fmla="*/ 2293 h 3360"/>
                  <a:gd name="T62" fmla="*/ 128 w 4203"/>
                  <a:gd name="T63" fmla="*/ 2293 h 3360"/>
                  <a:gd name="T64" fmla="*/ 153 w 4203"/>
                  <a:gd name="T65" fmla="*/ 2298 h 3360"/>
                  <a:gd name="T66" fmla="*/ 176 w 4203"/>
                  <a:gd name="T67" fmla="*/ 2309 h 3360"/>
                  <a:gd name="T68" fmla="*/ 197 w 4203"/>
                  <a:gd name="T69" fmla="*/ 2325 h 3360"/>
                  <a:gd name="T70" fmla="*/ 953 w 4203"/>
                  <a:gd name="T71" fmla="*/ 3082 h 3360"/>
                  <a:gd name="T72" fmla="*/ 4007 w 4203"/>
                  <a:gd name="T73" fmla="*/ 33 h 3360"/>
                  <a:gd name="T74" fmla="*/ 4028 w 4203"/>
                  <a:gd name="T75" fmla="*/ 16 h 3360"/>
                  <a:gd name="T76" fmla="*/ 4051 w 4203"/>
                  <a:gd name="T77" fmla="*/ 6 h 3360"/>
                  <a:gd name="T78" fmla="*/ 4076 w 4203"/>
                  <a:gd name="T79" fmla="*/ 0 h 3360"/>
                  <a:gd name="T80" fmla="*/ 4101 w 4203"/>
                  <a:gd name="T81" fmla="*/ 0 h 3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3" h="3360">
                    <a:moveTo>
                      <a:pt x="4101" y="0"/>
                    </a:moveTo>
                    <a:lnTo>
                      <a:pt x="4126" y="6"/>
                    </a:lnTo>
                    <a:lnTo>
                      <a:pt x="4149" y="16"/>
                    </a:lnTo>
                    <a:lnTo>
                      <a:pt x="4170" y="33"/>
                    </a:lnTo>
                    <a:lnTo>
                      <a:pt x="4186" y="54"/>
                    </a:lnTo>
                    <a:lnTo>
                      <a:pt x="4197" y="77"/>
                    </a:lnTo>
                    <a:lnTo>
                      <a:pt x="4203" y="102"/>
                    </a:lnTo>
                    <a:lnTo>
                      <a:pt x="4203" y="127"/>
                    </a:lnTo>
                    <a:lnTo>
                      <a:pt x="4197" y="152"/>
                    </a:lnTo>
                    <a:lnTo>
                      <a:pt x="4186" y="175"/>
                    </a:lnTo>
                    <a:lnTo>
                      <a:pt x="4170" y="196"/>
                    </a:lnTo>
                    <a:lnTo>
                      <a:pt x="1035" y="3326"/>
                    </a:lnTo>
                    <a:lnTo>
                      <a:pt x="1018" y="3341"/>
                    </a:lnTo>
                    <a:lnTo>
                      <a:pt x="997" y="3351"/>
                    </a:lnTo>
                    <a:lnTo>
                      <a:pt x="975" y="3359"/>
                    </a:lnTo>
                    <a:lnTo>
                      <a:pt x="953" y="3360"/>
                    </a:lnTo>
                    <a:lnTo>
                      <a:pt x="931" y="3359"/>
                    </a:lnTo>
                    <a:lnTo>
                      <a:pt x="911" y="3351"/>
                    </a:lnTo>
                    <a:lnTo>
                      <a:pt x="890" y="3341"/>
                    </a:lnTo>
                    <a:lnTo>
                      <a:pt x="873" y="3326"/>
                    </a:lnTo>
                    <a:lnTo>
                      <a:pt x="34" y="2488"/>
                    </a:lnTo>
                    <a:lnTo>
                      <a:pt x="17" y="2468"/>
                    </a:lnTo>
                    <a:lnTo>
                      <a:pt x="6" y="2445"/>
                    </a:lnTo>
                    <a:lnTo>
                      <a:pt x="0" y="2420"/>
                    </a:lnTo>
                    <a:lnTo>
                      <a:pt x="0" y="2395"/>
                    </a:lnTo>
                    <a:lnTo>
                      <a:pt x="6" y="2370"/>
                    </a:lnTo>
                    <a:lnTo>
                      <a:pt x="17" y="2347"/>
                    </a:lnTo>
                    <a:lnTo>
                      <a:pt x="34" y="2325"/>
                    </a:lnTo>
                    <a:lnTo>
                      <a:pt x="55" y="2309"/>
                    </a:lnTo>
                    <a:lnTo>
                      <a:pt x="78" y="2298"/>
                    </a:lnTo>
                    <a:lnTo>
                      <a:pt x="103" y="2293"/>
                    </a:lnTo>
                    <a:lnTo>
                      <a:pt x="128" y="2293"/>
                    </a:lnTo>
                    <a:lnTo>
                      <a:pt x="153" y="2298"/>
                    </a:lnTo>
                    <a:lnTo>
                      <a:pt x="176" y="2309"/>
                    </a:lnTo>
                    <a:lnTo>
                      <a:pt x="197" y="2325"/>
                    </a:lnTo>
                    <a:lnTo>
                      <a:pt x="953" y="3082"/>
                    </a:lnTo>
                    <a:lnTo>
                      <a:pt x="4007" y="33"/>
                    </a:lnTo>
                    <a:lnTo>
                      <a:pt x="4028" y="16"/>
                    </a:lnTo>
                    <a:lnTo>
                      <a:pt x="4051" y="6"/>
                    </a:lnTo>
                    <a:lnTo>
                      <a:pt x="4076" y="0"/>
                    </a:lnTo>
                    <a:lnTo>
                      <a:pt x="41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712777" y="3831600"/>
            <a:ext cx="2717369" cy="2026758"/>
            <a:chOff x="4712777" y="3831600"/>
            <a:chExt cx="2717369" cy="2026758"/>
          </a:xfrm>
        </p:grpSpPr>
        <p:sp>
          <p:nvSpPr>
            <p:cNvPr id="8" name="Rectangle 7"/>
            <p:cNvSpPr/>
            <p:nvPr/>
          </p:nvSpPr>
          <p:spPr>
            <a:xfrm>
              <a:off x="4712777" y="4658029"/>
              <a:ext cx="27173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küresel</a:t>
              </a:r>
              <a:r>
                <a:rPr lang="en-US" b="0" i="0" dirty="0">
                  <a:solidFill>
                    <a:srgbClr val="1D1D1F"/>
                  </a:solidFill>
                  <a:effectLst/>
                  <a:latin typeface="SF Pro Text"/>
                </a:rPr>
                <a:t> </a:t>
              </a:r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tedarikçilerden</a:t>
              </a:r>
              <a:r>
                <a:rPr lang="en-US" b="0" i="0" dirty="0">
                  <a:solidFill>
                    <a:srgbClr val="1D1D1F"/>
                  </a:solidFill>
                  <a:effectLst/>
                  <a:latin typeface="SF Pro Text"/>
                </a:rPr>
                <a:t> </a:t>
              </a:r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ürünlerin</a:t>
              </a:r>
              <a:r>
                <a:rPr lang="en-US" b="0" i="0" dirty="0">
                  <a:solidFill>
                    <a:srgbClr val="1D1D1F"/>
                  </a:solidFill>
                  <a:effectLst/>
                  <a:latin typeface="SF Pro Text"/>
                </a:rPr>
                <a:t> </a:t>
              </a:r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hepsini</a:t>
              </a:r>
              <a:r>
                <a:rPr lang="en-US" b="0" i="0" dirty="0">
                  <a:solidFill>
                    <a:srgbClr val="1D1D1F"/>
                  </a:solidFill>
                  <a:effectLst/>
                  <a:latin typeface="SF Pro Text"/>
                </a:rPr>
                <a:t> </a:t>
              </a:r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kolaylıkla</a:t>
              </a:r>
              <a:r>
                <a:rPr lang="en-US" b="0" i="0" dirty="0">
                  <a:solidFill>
                    <a:srgbClr val="1D1D1F"/>
                  </a:solidFill>
                  <a:effectLst/>
                  <a:latin typeface="SF Pro Text"/>
                </a:rPr>
                <a:t> </a:t>
              </a:r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mobil</a:t>
              </a:r>
              <a:r>
                <a:rPr lang="en-US" b="0" i="0" dirty="0">
                  <a:solidFill>
                    <a:srgbClr val="1D1D1F"/>
                  </a:solidFill>
                  <a:effectLst/>
                  <a:latin typeface="SF Pro Text"/>
                </a:rPr>
                <a:t> </a:t>
              </a:r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cihazınızdan</a:t>
              </a:r>
              <a:r>
                <a:rPr lang="en-US" b="0" i="0" dirty="0">
                  <a:solidFill>
                    <a:srgbClr val="1D1D1F"/>
                  </a:solidFill>
                  <a:effectLst/>
                  <a:latin typeface="SF Pro Text"/>
                </a:rPr>
                <a:t> </a:t>
              </a:r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tedarik</a:t>
              </a:r>
              <a:r>
                <a:rPr lang="en-US" b="0" i="0" dirty="0">
                  <a:solidFill>
                    <a:srgbClr val="1D1D1F"/>
                  </a:solidFill>
                  <a:effectLst/>
                  <a:latin typeface="SF Pro Text"/>
                </a:rPr>
                <a:t> </a:t>
              </a:r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edebilmenizi</a:t>
              </a:r>
              <a:r>
                <a:rPr lang="en-US" b="0" i="0" dirty="0">
                  <a:solidFill>
                    <a:srgbClr val="1D1D1F"/>
                  </a:solidFill>
                  <a:effectLst/>
                  <a:latin typeface="SF Pro Text"/>
                </a:rPr>
                <a:t> </a:t>
              </a:r>
              <a:r>
                <a:rPr lang="en-US" b="0" i="0" dirty="0" err="1">
                  <a:solidFill>
                    <a:srgbClr val="1D1D1F"/>
                  </a:solidFill>
                  <a:effectLst/>
                  <a:latin typeface="SF Pro Text"/>
                </a:rPr>
                <a:t>sağlamak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16"/>
            <p:cNvGrpSpPr>
              <a:grpSpLocks noChangeAspect="1"/>
            </p:cNvGrpSpPr>
            <p:nvPr/>
          </p:nvGrpSpPr>
          <p:grpSpPr bwMode="auto">
            <a:xfrm>
              <a:off x="5580120" y="3831600"/>
              <a:ext cx="1030665" cy="795553"/>
              <a:chOff x="-1236" y="780"/>
              <a:chExt cx="1885" cy="1455"/>
            </a:xfrm>
            <a:solidFill>
              <a:schemeClr val="tx2">
                <a:lumMod val="50000"/>
              </a:schemeClr>
            </a:solidFill>
          </p:grpSpPr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-1236" y="780"/>
                <a:ext cx="1885" cy="1455"/>
              </a:xfrm>
              <a:custGeom>
                <a:avLst/>
                <a:gdLst>
                  <a:gd name="T0" fmla="*/ 2132 w 3770"/>
                  <a:gd name="T1" fmla="*/ 30 h 2911"/>
                  <a:gd name="T2" fmla="*/ 2428 w 3770"/>
                  <a:gd name="T3" fmla="*/ 157 h 2911"/>
                  <a:gd name="T4" fmla="*/ 2669 w 3770"/>
                  <a:gd name="T5" fmla="*/ 365 h 2911"/>
                  <a:gd name="T6" fmla="*/ 2835 w 3770"/>
                  <a:gd name="T7" fmla="*/ 639 h 2911"/>
                  <a:gd name="T8" fmla="*/ 2908 w 3770"/>
                  <a:gd name="T9" fmla="*/ 958 h 2911"/>
                  <a:gd name="T10" fmla="*/ 3214 w 3770"/>
                  <a:gd name="T11" fmla="*/ 1047 h 2911"/>
                  <a:gd name="T12" fmla="*/ 3468 w 3770"/>
                  <a:gd name="T13" fmla="*/ 1225 h 2911"/>
                  <a:gd name="T14" fmla="*/ 3654 w 3770"/>
                  <a:gd name="T15" fmla="*/ 1471 h 2911"/>
                  <a:gd name="T16" fmla="*/ 3756 w 3770"/>
                  <a:gd name="T17" fmla="*/ 1769 h 2911"/>
                  <a:gd name="T18" fmla="*/ 3758 w 3770"/>
                  <a:gd name="T19" fmla="*/ 2077 h 2911"/>
                  <a:gd name="T20" fmla="*/ 3675 w 3770"/>
                  <a:gd name="T21" fmla="*/ 2352 h 2911"/>
                  <a:gd name="T22" fmla="*/ 3513 w 3770"/>
                  <a:gd name="T23" fmla="*/ 2592 h 2911"/>
                  <a:gd name="T24" fmla="*/ 3370 w 3770"/>
                  <a:gd name="T25" fmla="*/ 2708 h 2911"/>
                  <a:gd name="T26" fmla="*/ 3299 w 3770"/>
                  <a:gd name="T27" fmla="*/ 2681 h 2911"/>
                  <a:gd name="T28" fmla="*/ 3286 w 3770"/>
                  <a:gd name="T29" fmla="*/ 2605 h 2911"/>
                  <a:gd name="T30" fmla="*/ 3408 w 3770"/>
                  <a:gd name="T31" fmla="*/ 2479 h 2911"/>
                  <a:gd name="T32" fmla="*/ 3549 w 3770"/>
                  <a:gd name="T33" fmla="*/ 2256 h 2911"/>
                  <a:gd name="T34" fmla="*/ 3613 w 3770"/>
                  <a:gd name="T35" fmla="*/ 1999 h 2911"/>
                  <a:gd name="T36" fmla="*/ 3584 w 3770"/>
                  <a:gd name="T37" fmla="*/ 1707 h 2911"/>
                  <a:gd name="T38" fmla="*/ 3457 w 3770"/>
                  <a:gd name="T39" fmla="*/ 1445 h 2911"/>
                  <a:gd name="T40" fmla="*/ 3250 w 3770"/>
                  <a:gd name="T41" fmla="*/ 1246 h 2911"/>
                  <a:gd name="T42" fmla="*/ 2982 w 3770"/>
                  <a:gd name="T43" fmla="*/ 1128 h 2911"/>
                  <a:gd name="T44" fmla="*/ 2793 w 3770"/>
                  <a:gd name="T45" fmla="*/ 1094 h 2911"/>
                  <a:gd name="T46" fmla="*/ 2757 w 3770"/>
                  <a:gd name="T47" fmla="*/ 1029 h 2911"/>
                  <a:gd name="T48" fmla="*/ 2742 w 3770"/>
                  <a:gd name="T49" fmla="*/ 869 h 2911"/>
                  <a:gd name="T50" fmla="*/ 2637 w 3770"/>
                  <a:gd name="T51" fmla="*/ 585 h 2911"/>
                  <a:gd name="T52" fmla="*/ 2446 w 3770"/>
                  <a:gd name="T53" fmla="*/ 358 h 2911"/>
                  <a:gd name="T54" fmla="*/ 2188 w 3770"/>
                  <a:gd name="T55" fmla="*/ 208 h 2911"/>
                  <a:gd name="T56" fmla="*/ 1883 w 3770"/>
                  <a:gd name="T57" fmla="*/ 154 h 2911"/>
                  <a:gd name="T58" fmla="*/ 1578 w 3770"/>
                  <a:gd name="T59" fmla="*/ 208 h 2911"/>
                  <a:gd name="T60" fmla="*/ 1321 w 3770"/>
                  <a:gd name="T61" fmla="*/ 358 h 2911"/>
                  <a:gd name="T62" fmla="*/ 1129 w 3770"/>
                  <a:gd name="T63" fmla="*/ 585 h 2911"/>
                  <a:gd name="T64" fmla="*/ 1024 w 3770"/>
                  <a:gd name="T65" fmla="*/ 868 h 2911"/>
                  <a:gd name="T66" fmla="*/ 1007 w 3770"/>
                  <a:gd name="T67" fmla="*/ 1049 h 2911"/>
                  <a:gd name="T68" fmla="*/ 956 w 3770"/>
                  <a:gd name="T69" fmla="*/ 1102 h 2911"/>
                  <a:gd name="T70" fmla="*/ 715 w 3770"/>
                  <a:gd name="T71" fmla="*/ 1148 h 2911"/>
                  <a:gd name="T72" fmla="*/ 460 w 3770"/>
                  <a:gd name="T73" fmla="*/ 1289 h 2911"/>
                  <a:gd name="T74" fmla="*/ 271 w 3770"/>
                  <a:gd name="T75" fmla="*/ 1506 h 2911"/>
                  <a:gd name="T76" fmla="*/ 167 w 3770"/>
                  <a:gd name="T77" fmla="*/ 1779 h 2911"/>
                  <a:gd name="T78" fmla="*/ 167 w 3770"/>
                  <a:gd name="T79" fmla="*/ 2079 h 2911"/>
                  <a:gd name="T80" fmla="*/ 267 w 3770"/>
                  <a:gd name="T81" fmla="*/ 2348 h 2911"/>
                  <a:gd name="T82" fmla="*/ 449 w 3770"/>
                  <a:gd name="T83" fmla="*/ 2563 h 2911"/>
                  <a:gd name="T84" fmla="*/ 693 w 3770"/>
                  <a:gd name="T85" fmla="*/ 2706 h 2911"/>
                  <a:gd name="T86" fmla="*/ 982 w 3770"/>
                  <a:gd name="T87" fmla="*/ 2758 h 2911"/>
                  <a:gd name="T88" fmla="*/ 2528 w 3770"/>
                  <a:gd name="T89" fmla="*/ 2780 h 2911"/>
                  <a:gd name="T90" fmla="*/ 2549 w 3770"/>
                  <a:gd name="T91" fmla="*/ 2855 h 2911"/>
                  <a:gd name="T92" fmla="*/ 2495 w 3770"/>
                  <a:gd name="T93" fmla="*/ 2909 h 2911"/>
                  <a:gd name="T94" fmla="*/ 814 w 3770"/>
                  <a:gd name="T95" fmla="*/ 2897 h 2911"/>
                  <a:gd name="T96" fmla="*/ 510 w 3770"/>
                  <a:gd name="T97" fmla="*/ 2791 h 2911"/>
                  <a:gd name="T98" fmla="*/ 260 w 3770"/>
                  <a:gd name="T99" fmla="*/ 2595 h 2911"/>
                  <a:gd name="T100" fmla="*/ 85 w 3770"/>
                  <a:gd name="T101" fmla="*/ 2331 h 2911"/>
                  <a:gd name="T102" fmla="*/ 3 w 3770"/>
                  <a:gd name="T103" fmla="*/ 2015 h 2911"/>
                  <a:gd name="T104" fmla="*/ 30 w 3770"/>
                  <a:gd name="T105" fmla="*/ 1691 h 2911"/>
                  <a:gd name="T106" fmla="*/ 153 w 3770"/>
                  <a:gd name="T107" fmla="*/ 1405 h 2911"/>
                  <a:gd name="T108" fmla="*/ 357 w 3770"/>
                  <a:gd name="T109" fmla="*/ 1175 h 2911"/>
                  <a:gd name="T110" fmla="*/ 625 w 3770"/>
                  <a:gd name="T111" fmla="*/ 1018 h 2911"/>
                  <a:gd name="T112" fmla="*/ 866 w 3770"/>
                  <a:gd name="T113" fmla="*/ 876 h 2911"/>
                  <a:gd name="T114" fmla="*/ 966 w 3770"/>
                  <a:gd name="T115" fmla="*/ 566 h 2911"/>
                  <a:gd name="T116" fmla="*/ 1151 w 3770"/>
                  <a:gd name="T117" fmla="*/ 307 h 2911"/>
                  <a:gd name="T118" fmla="*/ 1407 w 3770"/>
                  <a:gd name="T119" fmla="*/ 117 h 2911"/>
                  <a:gd name="T120" fmla="*/ 1715 w 3770"/>
                  <a:gd name="T121" fmla="*/ 14 h 2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70" h="2911">
                    <a:moveTo>
                      <a:pt x="1883" y="0"/>
                    </a:moveTo>
                    <a:lnTo>
                      <a:pt x="1968" y="4"/>
                    </a:lnTo>
                    <a:lnTo>
                      <a:pt x="2052" y="14"/>
                    </a:lnTo>
                    <a:lnTo>
                      <a:pt x="2132" y="30"/>
                    </a:lnTo>
                    <a:lnTo>
                      <a:pt x="2211" y="53"/>
                    </a:lnTo>
                    <a:lnTo>
                      <a:pt x="2286" y="83"/>
                    </a:lnTo>
                    <a:lnTo>
                      <a:pt x="2360" y="117"/>
                    </a:lnTo>
                    <a:lnTo>
                      <a:pt x="2428" y="157"/>
                    </a:lnTo>
                    <a:lnTo>
                      <a:pt x="2495" y="202"/>
                    </a:lnTo>
                    <a:lnTo>
                      <a:pt x="2557" y="252"/>
                    </a:lnTo>
                    <a:lnTo>
                      <a:pt x="2615" y="307"/>
                    </a:lnTo>
                    <a:lnTo>
                      <a:pt x="2669" y="365"/>
                    </a:lnTo>
                    <a:lnTo>
                      <a:pt x="2718" y="428"/>
                    </a:lnTo>
                    <a:lnTo>
                      <a:pt x="2762" y="495"/>
                    </a:lnTo>
                    <a:lnTo>
                      <a:pt x="2801" y="566"/>
                    </a:lnTo>
                    <a:lnTo>
                      <a:pt x="2835" y="639"/>
                    </a:lnTo>
                    <a:lnTo>
                      <a:pt x="2862" y="714"/>
                    </a:lnTo>
                    <a:lnTo>
                      <a:pt x="2884" y="793"/>
                    </a:lnTo>
                    <a:lnTo>
                      <a:pt x="2900" y="875"/>
                    </a:lnTo>
                    <a:lnTo>
                      <a:pt x="2908" y="958"/>
                    </a:lnTo>
                    <a:lnTo>
                      <a:pt x="2988" y="972"/>
                    </a:lnTo>
                    <a:lnTo>
                      <a:pt x="3066" y="991"/>
                    </a:lnTo>
                    <a:lnTo>
                      <a:pt x="3142" y="1017"/>
                    </a:lnTo>
                    <a:lnTo>
                      <a:pt x="3214" y="1047"/>
                    </a:lnTo>
                    <a:lnTo>
                      <a:pt x="3283" y="1084"/>
                    </a:lnTo>
                    <a:lnTo>
                      <a:pt x="3348" y="1126"/>
                    </a:lnTo>
                    <a:lnTo>
                      <a:pt x="3410" y="1173"/>
                    </a:lnTo>
                    <a:lnTo>
                      <a:pt x="3468" y="1225"/>
                    </a:lnTo>
                    <a:lnTo>
                      <a:pt x="3522" y="1280"/>
                    </a:lnTo>
                    <a:lnTo>
                      <a:pt x="3572" y="1339"/>
                    </a:lnTo>
                    <a:lnTo>
                      <a:pt x="3615" y="1403"/>
                    </a:lnTo>
                    <a:lnTo>
                      <a:pt x="3654" y="1471"/>
                    </a:lnTo>
                    <a:lnTo>
                      <a:pt x="3688" y="1541"/>
                    </a:lnTo>
                    <a:lnTo>
                      <a:pt x="3717" y="1614"/>
                    </a:lnTo>
                    <a:lnTo>
                      <a:pt x="3739" y="1690"/>
                    </a:lnTo>
                    <a:lnTo>
                      <a:pt x="3756" y="1769"/>
                    </a:lnTo>
                    <a:lnTo>
                      <a:pt x="3766" y="1849"/>
                    </a:lnTo>
                    <a:lnTo>
                      <a:pt x="3770" y="1931"/>
                    </a:lnTo>
                    <a:lnTo>
                      <a:pt x="3766" y="2004"/>
                    </a:lnTo>
                    <a:lnTo>
                      <a:pt x="3758" y="2077"/>
                    </a:lnTo>
                    <a:lnTo>
                      <a:pt x="3744" y="2149"/>
                    </a:lnTo>
                    <a:lnTo>
                      <a:pt x="3726" y="2218"/>
                    </a:lnTo>
                    <a:lnTo>
                      <a:pt x="3703" y="2286"/>
                    </a:lnTo>
                    <a:lnTo>
                      <a:pt x="3675" y="2352"/>
                    </a:lnTo>
                    <a:lnTo>
                      <a:pt x="3641" y="2416"/>
                    </a:lnTo>
                    <a:lnTo>
                      <a:pt x="3604" y="2477"/>
                    </a:lnTo>
                    <a:lnTo>
                      <a:pt x="3560" y="2536"/>
                    </a:lnTo>
                    <a:lnTo>
                      <a:pt x="3513" y="2592"/>
                    </a:lnTo>
                    <a:lnTo>
                      <a:pt x="3463" y="2643"/>
                    </a:lnTo>
                    <a:lnTo>
                      <a:pt x="3407" y="2692"/>
                    </a:lnTo>
                    <a:lnTo>
                      <a:pt x="3389" y="2703"/>
                    </a:lnTo>
                    <a:lnTo>
                      <a:pt x="3370" y="2708"/>
                    </a:lnTo>
                    <a:lnTo>
                      <a:pt x="3350" y="2708"/>
                    </a:lnTo>
                    <a:lnTo>
                      <a:pt x="3331" y="2704"/>
                    </a:lnTo>
                    <a:lnTo>
                      <a:pt x="3314" y="2695"/>
                    </a:lnTo>
                    <a:lnTo>
                      <a:pt x="3299" y="2681"/>
                    </a:lnTo>
                    <a:lnTo>
                      <a:pt x="3287" y="2664"/>
                    </a:lnTo>
                    <a:lnTo>
                      <a:pt x="3282" y="2644"/>
                    </a:lnTo>
                    <a:lnTo>
                      <a:pt x="3282" y="2625"/>
                    </a:lnTo>
                    <a:lnTo>
                      <a:pt x="3286" y="2605"/>
                    </a:lnTo>
                    <a:lnTo>
                      <a:pt x="3295" y="2588"/>
                    </a:lnTo>
                    <a:lnTo>
                      <a:pt x="3309" y="2572"/>
                    </a:lnTo>
                    <a:lnTo>
                      <a:pt x="3361" y="2528"/>
                    </a:lnTo>
                    <a:lnTo>
                      <a:pt x="3408" y="2479"/>
                    </a:lnTo>
                    <a:lnTo>
                      <a:pt x="3450" y="2428"/>
                    </a:lnTo>
                    <a:lnTo>
                      <a:pt x="3488" y="2373"/>
                    </a:lnTo>
                    <a:lnTo>
                      <a:pt x="3521" y="2316"/>
                    </a:lnTo>
                    <a:lnTo>
                      <a:pt x="3549" y="2256"/>
                    </a:lnTo>
                    <a:lnTo>
                      <a:pt x="3573" y="2194"/>
                    </a:lnTo>
                    <a:lnTo>
                      <a:pt x="3591" y="2130"/>
                    </a:lnTo>
                    <a:lnTo>
                      <a:pt x="3605" y="2065"/>
                    </a:lnTo>
                    <a:lnTo>
                      <a:pt x="3613" y="1999"/>
                    </a:lnTo>
                    <a:lnTo>
                      <a:pt x="3615" y="1931"/>
                    </a:lnTo>
                    <a:lnTo>
                      <a:pt x="3612" y="1854"/>
                    </a:lnTo>
                    <a:lnTo>
                      <a:pt x="3601" y="1779"/>
                    </a:lnTo>
                    <a:lnTo>
                      <a:pt x="3584" y="1707"/>
                    </a:lnTo>
                    <a:lnTo>
                      <a:pt x="3561" y="1636"/>
                    </a:lnTo>
                    <a:lnTo>
                      <a:pt x="3533" y="1569"/>
                    </a:lnTo>
                    <a:lnTo>
                      <a:pt x="3497" y="1505"/>
                    </a:lnTo>
                    <a:lnTo>
                      <a:pt x="3457" y="1445"/>
                    </a:lnTo>
                    <a:lnTo>
                      <a:pt x="3412" y="1389"/>
                    </a:lnTo>
                    <a:lnTo>
                      <a:pt x="3362" y="1336"/>
                    </a:lnTo>
                    <a:lnTo>
                      <a:pt x="3308" y="1288"/>
                    </a:lnTo>
                    <a:lnTo>
                      <a:pt x="3250" y="1246"/>
                    </a:lnTo>
                    <a:lnTo>
                      <a:pt x="3188" y="1207"/>
                    </a:lnTo>
                    <a:lnTo>
                      <a:pt x="3121" y="1175"/>
                    </a:lnTo>
                    <a:lnTo>
                      <a:pt x="3053" y="1148"/>
                    </a:lnTo>
                    <a:lnTo>
                      <a:pt x="2982" y="1128"/>
                    </a:lnTo>
                    <a:lnTo>
                      <a:pt x="2907" y="1113"/>
                    </a:lnTo>
                    <a:lnTo>
                      <a:pt x="2830" y="1106"/>
                    </a:lnTo>
                    <a:lnTo>
                      <a:pt x="2811" y="1102"/>
                    </a:lnTo>
                    <a:lnTo>
                      <a:pt x="2793" y="1094"/>
                    </a:lnTo>
                    <a:lnTo>
                      <a:pt x="2778" y="1082"/>
                    </a:lnTo>
                    <a:lnTo>
                      <a:pt x="2767" y="1067"/>
                    </a:lnTo>
                    <a:lnTo>
                      <a:pt x="2759" y="1049"/>
                    </a:lnTo>
                    <a:lnTo>
                      <a:pt x="2757" y="1029"/>
                    </a:lnTo>
                    <a:lnTo>
                      <a:pt x="2757" y="1027"/>
                    </a:lnTo>
                    <a:lnTo>
                      <a:pt x="2757" y="1025"/>
                    </a:lnTo>
                    <a:lnTo>
                      <a:pt x="2754" y="946"/>
                    </a:lnTo>
                    <a:lnTo>
                      <a:pt x="2742" y="869"/>
                    </a:lnTo>
                    <a:lnTo>
                      <a:pt x="2725" y="793"/>
                    </a:lnTo>
                    <a:lnTo>
                      <a:pt x="2702" y="721"/>
                    </a:lnTo>
                    <a:lnTo>
                      <a:pt x="2672" y="651"/>
                    </a:lnTo>
                    <a:lnTo>
                      <a:pt x="2637" y="585"/>
                    </a:lnTo>
                    <a:lnTo>
                      <a:pt x="2597" y="522"/>
                    </a:lnTo>
                    <a:lnTo>
                      <a:pt x="2551" y="464"/>
                    </a:lnTo>
                    <a:lnTo>
                      <a:pt x="2501" y="409"/>
                    </a:lnTo>
                    <a:lnTo>
                      <a:pt x="2446" y="358"/>
                    </a:lnTo>
                    <a:lnTo>
                      <a:pt x="2386" y="313"/>
                    </a:lnTo>
                    <a:lnTo>
                      <a:pt x="2323" y="273"/>
                    </a:lnTo>
                    <a:lnTo>
                      <a:pt x="2257" y="237"/>
                    </a:lnTo>
                    <a:lnTo>
                      <a:pt x="2188" y="208"/>
                    </a:lnTo>
                    <a:lnTo>
                      <a:pt x="2115" y="184"/>
                    </a:lnTo>
                    <a:lnTo>
                      <a:pt x="2040" y="167"/>
                    </a:lnTo>
                    <a:lnTo>
                      <a:pt x="1962" y="157"/>
                    </a:lnTo>
                    <a:lnTo>
                      <a:pt x="1883" y="154"/>
                    </a:lnTo>
                    <a:lnTo>
                      <a:pt x="1804" y="157"/>
                    </a:lnTo>
                    <a:lnTo>
                      <a:pt x="1726" y="167"/>
                    </a:lnTo>
                    <a:lnTo>
                      <a:pt x="1652" y="184"/>
                    </a:lnTo>
                    <a:lnTo>
                      <a:pt x="1578" y="208"/>
                    </a:lnTo>
                    <a:lnTo>
                      <a:pt x="1510" y="237"/>
                    </a:lnTo>
                    <a:lnTo>
                      <a:pt x="1443" y="273"/>
                    </a:lnTo>
                    <a:lnTo>
                      <a:pt x="1380" y="313"/>
                    </a:lnTo>
                    <a:lnTo>
                      <a:pt x="1321" y="358"/>
                    </a:lnTo>
                    <a:lnTo>
                      <a:pt x="1266" y="409"/>
                    </a:lnTo>
                    <a:lnTo>
                      <a:pt x="1215" y="464"/>
                    </a:lnTo>
                    <a:lnTo>
                      <a:pt x="1170" y="522"/>
                    </a:lnTo>
                    <a:lnTo>
                      <a:pt x="1129" y="585"/>
                    </a:lnTo>
                    <a:lnTo>
                      <a:pt x="1094" y="651"/>
                    </a:lnTo>
                    <a:lnTo>
                      <a:pt x="1064" y="721"/>
                    </a:lnTo>
                    <a:lnTo>
                      <a:pt x="1041" y="793"/>
                    </a:lnTo>
                    <a:lnTo>
                      <a:pt x="1024" y="868"/>
                    </a:lnTo>
                    <a:lnTo>
                      <a:pt x="1013" y="946"/>
                    </a:lnTo>
                    <a:lnTo>
                      <a:pt x="1009" y="1025"/>
                    </a:lnTo>
                    <a:lnTo>
                      <a:pt x="1009" y="1029"/>
                    </a:lnTo>
                    <a:lnTo>
                      <a:pt x="1007" y="1049"/>
                    </a:lnTo>
                    <a:lnTo>
                      <a:pt x="1000" y="1067"/>
                    </a:lnTo>
                    <a:lnTo>
                      <a:pt x="989" y="1082"/>
                    </a:lnTo>
                    <a:lnTo>
                      <a:pt x="974" y="1094"/>
                    </a:lnTo>
                    <a:lnTo>
                      <a:pt x="956" y="1102"/>
                    </a:lnTo>
                    <a:lnTo>
                      <a:pt x="937" y="1106"/>
                    </a:lnTo>
                    <a:lnTo>
                      <a:pt x="860" y="1114"/>
                    </a:lnTo>
                    <a:lnTo>
                      <a:pt x="786" y="1128"/>
                    </a:lnTo>
                    <a:lnTo>
                      <a:pt x="715" y="1148"/>
                    </a:lnTo>
                    <a:lnTo>
                      <a:pt x="646" y="1176"/>
                    </a:lnTo>
                    <a:lnTo>
                      <a:pt x="581" y="1208"/>
                    </a:lnTo>
                    <a:lnTo>
                      <a:pt x="518" y="1246"/>
                    </a:lnTo>
                    <a:lnTo>
                      <a:pt x="460" y="1289"/>
                    </a:lnTo>
                    <a:lnTo>
                      <a:pt x="405" y="1337"/>
                    </a:lnTo>
                    <a:lnTo>
                      <a:pt x="356" y="1390"/>
                    </a:lnTo>
                    <a:lnTo>
                      <a:pt x="312" y="1446"/>
                    </a:lnTo>
                    <a:lnTo>
                      <a:pt x="271" y="1506"/>
                    </a:lnTo>
                    <a:lnTo>
                      <a:pt x="237" y="1571"/>
                    </a:lnTo>
                    <a:lnTo>
                      <a:pt x="207" y="1637"/>
                    </a:lnTo>
                    <a:lnTo>
                      <a:pt x="184" y="1707"/>
                    </a:lnTo>
                    <a:lnTo>
                      <a:pt x="167" y="1779"/>
                    </a:lnTo>
                    <a:lnTo>
                      <a:pt x="157" y="1854"/>
                    </a:lnTo>
                    <a:lnTo>
                      <a:pt x="153" y="1931"/>
                    </a:lnTo>
                    <a:lnTo>
                      <a:pt x="157" y="2006"/>
                    </a:lnTo>
                    <a:lnTo>
                      <a:pt x="167" y="2079"/>
                    </a:lnTo>
                    <a:lnTo>
                      <a:pt x="183" y="2151"/>
                    </a:lnTo>
                    <a:lnTo>
                      <a:pt x="206" y="2220"/>
                    </a:lnTo>
                    <a:lnTo>
                      <a:pt x="234" y="2285"/>
                    </a:lnTo>
                    <a:lnTo>
                      <a:pt x="267" y="2348"/>
                    </a:lnTo>
                    <a:lnTo>
                      <a:pt x="306" y="2407"/>
                    </a:lnTo>
                    <a:lnTo>
                      <a:pt x="348" y="2463"/>
                    </a:lnTo>
                    <a:lnTo>
                      <a:pt x="396" y="2515"/>
                    </a:lnTo>
                    <a:lnTo>
                      <a:pt x="449" y="2563"/>
                    </a:lnTo>
                    <a:lnTo>
                      <a:pt x="504" y="2606"/>
                    </a:lnTo>
                    <a:lnTo>
                      <a:pt x="564" y="2644"/>
                    </a:lnTo>
                    <a:lnTo>
                      <a:pt x="627" y="2679"/>
                    </a:lnTo>
                    <a:lnTo>
                      <a:pt x="693" y="2706"/>
                    </a:lnTo>
                    <a:lnTo>
                      <a:pt x="762" y="2728"/>
                    </a:lnTo>
                    <a:lnTo>
                      <a:pt x="833" y="2745"/>
                    </a:lnTo>
                    <a:lnTo>
                      <a:pt x="906" y="2754"/>
                    </a:lnTo>
                    <a:lnTo>
                      <a:pt x="982" y="2758"/>
                    </a:lnTo>
                    <a:lnTo>
                      <a:pt x="2474" y="2758"/>
                    </a:lnTo>
                    <a:lnTo>
                      <a:pt x="2495" y="2761"/>
                    </a:lnTo>
                    <a:lnTo>
                      <a:pt x="2513" y="2768"/>
                    </a:lnTo>
                    <a:lnTo>
                      <a:pt x="2528" y="2780"/>
                    </a:lnTo>
                    <a:lnTo>
                      <a:pt x="2541" y="2795"/>
                    </a:lnTo>
                    <a:lnTo>
                      <a:pt x="2549" y="2814"/>
                    </a:lnTo>
                    <a:lnTo>
                      <a:pt x="2551" y="2834"/>
                    </a:lnTo>
                    <a:lnTo>
                      <a:pt x="2549" y="2855"/>
                    </a:lnTo>
                    <a:lnTo>
                      <a:pt x="2541" y="2873"/>
                    </a:lnTo>
                    <a:lnTo>
                      <a:pt x="2528" y="2889"/>
                    </a:lnTo>
                    <a:lnTo>
                      <a:pt x="2513" y="2901"/>
                    </a:lnTo>
                    <a:lnTo>
                      <a:pt x="2495" y="2909"/>
                    </a:lnTo>
                    <a:lnTo>
                      <a:pt x="2474" y="2911"/>
                    </a:lnTo>
                    <a:lnTo>
                      <a:pt x="982" y="2911"/>
                    </a:lnTo>
                    <a:lnTo>
                      <a:pt x="897" y="2908"/>
                    </a:lnTo>
                    <a:lnTo>
                      <a:pt x="814" y="2897"/>
                    </a:lnTo>
                    <a:lnTo>
                      <a:pt x="734" y="2880"/>
                    </a:lnTo>
                    <a:lnTo>
                      <a:pt x="656" y="2856"/>
                    </a:lnTo>
                    <a:lnTo>
                      <a:pt x="582" y="2826"/>
                    </a:lnTo>
                    <a:lnTo>
                      <a:pt x="510" y="2791"/>
                    </a:lnTo>
                    <a:lnTo>
                      <a:pt x="441" y="2750"/>
                    </a:lnTo>
                    <a:lnTo>
                      <a:pt x="377" y="2703"/>
                    </a:lnTo>
                    <a:lnTo>
                      <a:pt x="316" y="2651"/>
                    </a:lnTo>
                    <a:lnTo>
                      <a:pt x="260" y="2595"/>
                    </a:lnTo>
                    <a:lnTo>
                      <a:pt x="208" y="2534"/>
                    </a:lnTo>
                    <a:lnTo>
                      <a:pt x="163" y="2470"/>
                    </a:lnTo>
                    <a:lnTo>
                      <a:pt x="121" y="2403"/>
                    </a:lnTo>
                    <a:lnTo>
                      <a:pt x="85" y="2331"/>
                    </a:lnTo>
                    <a:lnTo>
                      <a:pt x="55" y="2256"/>
                    </a:lnTo>
                    <a:lnTo>
                      <a:pt x="32" y="2178"/>
                    </a:lnTo>
                    <a:lnTo>
                      <a:pt x="14" y="2098"/>
                    </a:lnTo>
                    <a:lnTo>
                      <a:pt x="3" y="2015"/>
                    </a:lnTo>
                    <a:lnTo>
                      <a:pt x="0" y="1931"/>
                    </a:lnTo>
                    <a:lnTo>
                      <a:pt x="3" y="1849"/>
                    </a:lnTo>
                    <a:lnTo>
                      <a:pt x="14" y="1769"/>
                    </a:lnTo>
                    <a:lnTo>
                      <a:pt x="30" y="1691"/>
                    </a:lnTo>
                    <a:lnTo>
                      <a:pt x="53" y="1615"/>
                    </a:lnTo>
                    <a:lnTo>
                      <a:pt x="80" y="1542"/>
                    </a:lnTo>
                    <a:lnTo>
                      <a:pt x="115" y="1472"/>
                    </a:lnTo>
                    <a:lnTo>
                      <a:pt x="153" y="1405"/>
                    </a:lnTo>
                    <a:lnTo>
                      <a:pt x="197" y="1342"/>
                    </a:lnTo>
                    <a:lnTo>
                      <a:pt x="246" y="1281"/>
                    </a:lnTo>
                    <a:lnTo>
                      <a:pt x="300" y="1226"/>
                    </a:lnTo>
                    <a:lnTo>
                      <a:pt x="357" y="1175"/>
                    </a:lnTo>
                    <a:lnTo>
                      <a:pt x="419" y="1128"/>
                    </a:lnTo>
                    <a:lnTo>
                      <a:pt x="485" y="1085"/>
                    </a:lnTo>
                    <a:lnTo>
                      <a:pt x="553" y="1049"/>
                    </a:lnTo>
                    <a:lnTo>
                      <a:pt x="625" y="1018"/>
                    </a:lnTo>
                    <a:lnTo>
                      <a:pt x="700" y="993"/>
                    </a:lnTo>
                    <a:lnTo>
                      <a:pt x="778" y="972"/>
                    </a:lnTo>
                    <a:lnTo>
                      <a:pt x="858" y="959"/>
                    </a:lnTo>
                    <a:lnTo>
                      <a:pt x="866" y="876"/>
                    </a:lnTo>
                    <a:lnTo>
                      <a:pt x="882" y="795"/>
                    </a:lnTo>
                    <a:lnTo>
                      <a:pt x="904" y="716"/>
                    </a:lnTo>
                    <a:lnTo>
                      <a:pt x="931" y="639"/>
                    </a:lnTo>
                    <a:lnTo>
                      <a:pt x="966" y="566"/>
                    </a:lnTo>
                    <a:lnTo>
                      <a:pt x="1005" y="495"/>
                    </a:lnTo>
                    <a:lnTo>
                      <a:pt x="1048" y="428"/>
                    </a:lnTo>
                    <a:lnTo>
                      <a:pt x="1097" y="365"/>
                    </a:lnTo>
                    <a:lnTo>
                      <a:pt x="1151" y="307"/>
                    </a:lnTo>
                    <a:lnTo>
                      <a:pt x="1210" y="252"/>
                    </a:lnTo>
                    <a:lnTo>
                      <a:pt x="1271" y="202"/>
                    </a:lnTo>
                    <a:lnTo>
                      <a:pt x="1338" y="157"/>
                    </a:lnTo>
                    <a:lnTo>
                      <a:pt x="1407" y="117"/>
                    </a:lnTo>
                    <a:lnTo>
                      <a:pt x="1480" y="83"/>
                    </a:lnTo>
                    <a:lnTo>
                      <a:pt x="1556" y="53"/>
                    </a:lnTo>
                    <a:lnTo>
                      <a:pt x="1635" y="30"/>
                    </a:lnTo>
                    <a:lnTo>
                      <a:pt x="1715" y="14"/>
                    </a:lnTo>
                    <a:lnTo>
                      <a:pt x="1798" y="4"/>
                    </a:lnTo>
                    <a:lnTo>
                      <a:pt x="18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-332" y="1403"/>
                <a:ext cx="77" cy="567"/>
              </a:xfrm>
              <a:custGeom>
                <a:avLst/>
                <a:gdLst>
                  <a:gd name="T0" fmla="*/ 77 w 154"/>
                  <a:gd name="T1" fmla="*/ 0 h 1133"/>
                  <a:gd name="T2" fmla="*/ 98 w 154"/>
                  <a:gd name="T3" fmla="*/ 3 h 1133"/>
                  <a:gd name="T4" fmla="*/ 116 w 154"/>
                  <a:gd name="T5" fmla="*/ 10 h 1133"/>
                  <a:gd name="T6" fmla="*/ 131 w 154"/>
                  <a:gd name="T7" fmla="*/ 22 h 1133"/>
                  <a:gd name="T8" fmla="*/ 144 w 154"/>
                  <a:gd name="T9" fmla="*/ 39 h 1133"/>
                  <a:gd name="T10" fmla="*/ 152 w 154"/>
                  <a:gd name="T11" fmla="*/ 57 h 1133"/>
                  <a:gd name="T12" fmla="*/ 154 w 154"/>
                  <a:gd name="T13" fmla="*/ 76 h 1133"/>
                  <a:gd name="T14" fmla="*/ 154 w 154"/>
                  <a:gd name="T15" fmla="*/ 1056 h 1133"/>
                  <a:gd name="T16" fmla="*/ 152 w 154"/>
                  <a:gd name="T17" fmla="*/ 1077 h 1133"/>
                  <a:gd name="T18" fmla="*/ 144 w 154"/>
                  <a:gd name="T19" fmla="*/ 1095 h 1133"/>
                  <a:gd name="T20" fmla="*/ 131 w 154"/>
                  <a:gd name="T21" fmla="*/ 1111 h 1133"/>
                  <a:gd name="T22" fmla="*/ 116 w 154"/>
                  <a:gd name="T23" fmla="*/ 1123 h 1133"/>
                  <a:gd name="T24" fmla="*/ 98 w 154"/>
                  <a:gd name="T25" fmla="*/ 1131 h 1133"/>
                  <a:gd name="T26" fmla="*/ 77 w 154"/>
                  <a:gd name="T27" fmla="*/ 1133 h 1133"/>
                  <a:gd name="T28" fmla="*/ 57 w 154"/>
                  <a:gd name="T29" fmla="*/ 1131 h 1133"/>
                  <a:gd name="T30" fmla="*/ 38 w 154"/>
                  <a:gd name="T31" fmla="*/ 1123 h 1133"/>
                  <a:gd name="T32" fmla="*/ 23 w 154"/>
                  <a:gd name="T33" fmla="*/ 1111 h 1133"/>
                  <a:gd name="T34" fmla="*/ 11 w 154"/>
                  <a:gd name="T35" fmla="*/ 1095 h 1133"/>
                  <a:gd name="T36" fmla="*/ 3 w 154"/>
                  <a:gd name="T37" fmla="*/ 1077 h 1133"/>
                  <a:gd name="T38" fmla="*/ 0 w 154"/>
                  <a:gd name="T39" fmla="*/ 1056 h 1133"/>
                  <a:gd name="T40" fmla="*/ 0 w 154"/>
                  <a:gd name="T41" fmla="*/ 76 h 1133"/>
                  <a:gd name="T42" fmla="*/ 3 w 154"/>
                  <a:gd name="T43" fmla="*/ 57 h 1133"/>
                  <a:gd name="T44" fmla="*/ 11 w 154"/>
                  <a:gd name="T45" fmla="*/ 39 h 1133"/>
                  <a:gd name="T46" fmla="*/ 23 w 154"/>
                  <a:gd name="T47" fmla="*/ 22 h 1133"/>
                  <a:gd name="T48" fmla="*/ 38 w 154"/>
                  <a:gd name="T49" fmla="*/ 10 h 1133"/>
                  <a:gd name="T50" fmla="*/ 57 w 154"/>
                  <a:gd name="T51" fmla="*/ 3 h 1133"/>
                  <a:gd name="T52" fmla="*/ 77 w 154"/>
                  <a:gd name="T53" fmla="*/ 0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133">
                    <a:moveTo>
                      <a:pt x="77" y="0"/>
                    </a:moveTo>
                    <a:lnTo>
                      <a:pt x="98" y="3"/>
                    </a:lnTo>
                    <a:lnTo>
                      <a:pt x="116" y="10"/>
                    </a:lnTo>
                    <a:lnTo>
                      <a:pt x="131" y="22"/>
                    </a:lnTo>
                    <a:lnTo>
                      <a:pt x="144" y="39"/>
                    </a:lnTo>
                    <a:lnTo>
                      <a:pt x="152" y="57"/>
                    </a:lnTo>
                    <a:lnTo>
                      <a:pt x="154" y="76"/>
                    </a:lnTo>
                    <a:lnTo>
                      <a:pt x="154" y="1056"/>
                    </a:lnTo>
                    <a:lnTo>
                      <a:pt x="152" y="1077"/>
                    </a:lnTo>
                    <a:lnTo>
                      <a:pt x="144" y="1095"/>
                    </a:lnTo>
                    <a:lnTo>
                      <a:pt x="131" y="1111"/>
                    </a:lnTo>
                    <a:lnTo>
                      <a:pt x="116" y="1123"/>
                    </a:lnTo>
                    <a:lnTo>
                      <a:pt x="98" y="1131"/>
                    </a:lnTo>
                    <a:lnTo>
                      <a:pt x="77" y="1133"/>
                    </a:lnTo>
                    <a:lnTo>
                      <a:pt x="57" y="1131"/>
                    </a:lnTo>
                    <a:lnTo>
                      <a:pt x="38" y="1123"/>
                    </a:lnTo>
                    <a:lnTo>
                      <a:pt x="23" y="1111"/>
                    </a:lnTo>
                    <a:lnTo>
                      <a:pt x="11" y="1095"/>
                    </a:lnTo>
                    <a:lnTo>
                      <a:pt x="3" y="1077"/>
                    </a:lnTo>
                    <a:lnTo>
                      <a:pt x="0" y="1056"/>
                    </a:lnTo>
                    <a:lnTo>
                      <a:pt x="0" y="76"/>
                    </a:lnTo>
                    <a:lnTo>
                      <a:pt x="3" y="57"/>
                    </a:lnTo>
                    <a:lnTo>
                      <a:pt x="11" y="39"/>
                    </a:lnTo>
                    <a:lnTo>
                      <a:pt x="23" y="22"/>
                    </a:lnTo>
                    <a:lnTo>
                      <a:pt x="38" y="10"/>
                    </a:lnTo>
                    <a:lnTo>
                      <a:pt x="57" y="3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-552" y="1217"/>
                <a:ext cx="517" cy="296"/>
              </a:xfrm>
              <a:custGeom>
                <a:avLst/>
                <a:gdLst>
                  <a:gd name="T0" fmla="*/ 516 w 1033"/>
                  <a:gd name="T1" fmla="*/ 0 h 593"/>
                  <a:gd name="T2" fmla="*/ 536 w 1033"/>
                  <a:gd name="T3" fmla="*/ 3 h 593"/>
                  <a:gd name="T4" fmla="*/ 554 w 1033"/>
                  <a:gd name="T5" fmla="*/ 11 h 593"/>
                  <a:gd name="T6" fmla="*/ 571 w 1033"/>
                  <a:gd name="T7" fmla="*/ 22 h 593"/>
                  <a:gd name="T8" fmla="*/ 1010 w 1033"/>
                  <a:gd name="T9" fmla="*/ 462 h 593"/>
                  <a:gd name="T10" fmla="*/ 1022 w 1033"/>
                  <a:gd name="T11" fmla="*/ 479 h 593"/>
                  <a:gd name="T12" fmla="*/ 1030 w 1033"/>
                  <a:gd name="T13" fmla="*/ 497 h 593"/>
                  <a:gd name="T14" fmla="*/ 1033 w 1033"/>
                  <a:gd name="T15" fmla="*/ 517 h 593"/>
                  <a:gd name="T16" fmla="*/ 1030 w 1033"/>
                  <a:gd name="T17" fmla="*/ 536 h 593"/>
                  <a:gd name="T18" fmla="*/ 1022 w 1033"/>
                  <a:gd name="T19" fmla="*/ 554 h 593"/>
                  <a:gd name="T20" fmla="*/ 1010 w 1033"/>
                  <a:gd name="T21" fmla="*/ 570 h 593"/>
                  <a:gd name="T22" fmla="*/ 994 w 1033"/>
                  <a:gd name="T23" fmla="*/ 583 h 593"/>
                  <a:gd name="T24" fmla="*/ 975 w 1033"/>
                  <a:gd name="T25" fmla="*/ 591 h 593"/>
                  <a:gd name="T26" fmla="*/ 956 w 1033"/>
                  <a:gd name="T27" fmla="*/ 593 h 593"/>
                  <a:gd name="T28" fmla="*/ 937 w 1033"/>
                  <a:gd name="T29" fmla="*/ 591 h 593"/>
                  <a:gd name="T30" fmla="*/ 918 w 1033"/>
                  <a:gd name="T31" fmla="*/ 583 h 593"/>
                  <a:gd name="T32" fmla="*/ 901 w 1033"/>
                  <a:gd name="T33" fmla="*/ 570 h 593"/>
                  <a:gd name="T34" fmla="*/ 516 w 1033"/>
                  <a:gd name="T35" fmla="*/ 186 h 593"/>
                  <a:gd name="T36" fmla="*/ 131 w 1033"/>
                  <a:gd name="T37" fmla="*/ 570 h 593"/>
                  <a:gd name="T38" fmla="*/ 114 w 1033"/>
                  <a:gd name="T39" fmla="*/ 583 h 593"/>
                  <a:gd name="T40" fmla="*/ 96 w 1033"/>
                  <a:gd name="T41" fmla="*/ 591 h 593"/>
                  <a:gd name="T42" fmla="*/ 76 w 1033"/>
                  <a:gd name="T43" fmla="*/ 593 h 593"/>
                  <a:gd name="T44" fmla="*/ 57 w 1033"/>
                  <a:gd name="T45" fmla="*/ 591 h 593"/>
                  <a:gd name="T46" fmla="*/ 38 w 1033"/>
                  <a:gd name="T47" fmla="*/ 583 h 593"/>
                  <a:gd name="T48" fmla="*/ 22 w 1033"/>
                  <a:gd name="T49" fmla="*/ 570 h 593"/>
                  <a:gd name="T50" fmla="*/ 10 w 1033"/>
                  <a:gd name="T51" fmla="*/ 554 h 593"/>
                  <a:gd name="T52" fmla="*/ 2 w 1033"/>
                  <a:gd name="T53" fmla="*/ 536 h 593"/>
                  <a:gd name="T54" fmla="*/ 0 w 1033"/>
                  <a:gd name="T55" fmla="*/ 517 h 593"/>
                  <a:gd name="T56" fmla="*/ 2 w 1033"/>
                  <a:gd name="T57" fmla="*/ 497 h 593"/>
                  <a:gd name="T58" fmla="*/ 10 w 1033"/>
                  <a:gd name="T59" fmla="*/ 479 h 593"/>
                  <a:gd name="T60" fmla="*/ 22 w 1033"/>
                  <a:gd name="T61" fmla="*/ 462 h 593"/>
                  <a:gd name="T62" fmla="*/ 462 w 1033"/>
                  <a:gd name="T63" fmla="*/ 22 h 593"/>
                  <a:gd name="T64" fmla="*/ 478 w 1033"/>
                  <a:gd name="T65" fmla="*/ 11 h 593"/>
                  <a:gd name="T66" fmla="*/ 497 w 1033"/>
                  <a:gd name="T67" fmla="*/ 3 h 593"/>
                  <a:gd name="T68" fmla="*/ 516 w 1033"/>
                  <a:gd name="T69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3" h="593">
                    <a:moveTo>
                      <a:pt x="516" y="0"/>
                    </a:moveTo>
                    <a:lnTo>
                      <a:pt x="536" y="3"/>
                    </a:lnTo>
                    <a:lnTo>
                      <a:pt x="554" y="11"/>
                    </a:lnTo>
                    <a:lnTo>
                      <a:pt x="571" y="22"/>
                    </a:lnTo>
                    <a:lnTo>
                      <a:pt x="1010" y="462"/>
                    </a:lnTo>
                    <a:lnTo>
                      <a:pt x="1022" y="479"/>
                    </a:lnTo>
                    <a:lnTo>
                      <a:pt x="1030" y="497"/>
                    </a:lnTo>
                    <a:lnTo>
                      <a:pt x="1033" y="517"/>
                    </a:lnTo>
                    <a:lnTo>
                      <a:pt x="1030" y="536"/>
                    </a:lnTo>
                    <a:lnTo>
                      <a:pt x="1022" y="554"/>
                    </a:lnTo>
                    <a:lnTo>
                      <a:pt x="1010" y="570"/>
                    </a:lnTo>
                    <a:lnTo>
                      <a:pt x="994" y="583"/>
                    </a:lnTo>
                    <a:lnTo>
                      <a:pt x="975" y="591"/>
                    </a:lnTo>
                    <a:lnTo>
                      <a:pt x="956" y="593"/>
                    </a:lnTo>
                    <a:lnTo>
                      <a:pt x="937" y="591"/>
                    </a:lnTo>
                    <a:lnTo>
                      <a:pt x="918" y="583"/>
                    </a:lnTo>
                    <a:lnTo>
                      <a:pt x="901" y="570"/>
                    </a:lnTo>
                    <a:lnTo>
                      <a:pt x="516" y="186"/>
                    </a:lnTo>
                    <a:lnTo>
                      <a:pt x="131" y="570"/>
                    </a:lnTo>
                    <a:lnTo>
                      <a:pt x="114" y="583"/>
                    </a:lnTo>
                    <a:lnTo>
                      <a:pt x="96" y="591"/>
                    </a:lnTo>
                    <a:lnTo>
                      <a:pt x="76" y="593"/>
                    </a:lnTo>
                    <a:lnTo>
                      <a:pt x="57" y="591"/>
                    </a:lnTo>
                    <a:lnTo>
                      <a:pt x="38" y="583"/>
                    </a:lnTo>
                    <a:lnTo>
                      <a:pt x="22" y="570"/>
                    </a:lnTo>
                    <a:lnTo>
                      <a:pt x="10" y="554"/>
                    </a:lnTo>
                    <a:lnTo>
                      <a:pt x="2" y="536"/>
                    </a:lnTo>
                    <a:lnTo>
                      <a:pt x="0" y="517"/>
                    </a:lnTo>
                    <a:lnTo>
                      <a:pt x="2" y="497"/>
                    </a:lnTo>
                    <a:lnTo>
                      <a:pt x="10" y="479"/>
                    </a:lnTo>
                    <a:lnTo>
                      <a:pt x="22" y="462"/>
                    </a:lnTo>
                    <a:lnTo>
                      <a:pt x="462" y="22"/>
                    </a:lnTo>
                    <a:lnTo>
                      <a:pt x="478" y="11"/>
                    </a:lnTo>
                    <a:lnTo>
                      <a:pt x="497" y="3"/>
                    </a:lnTo>
                    <a:lnTo>
                      <a:pt x="5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14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>
            <a:off x="464030" y="1875295"/>
            <a:ext cx="3347634" cy="4982705"/>
          </a:xfrm>
          <a:prstGeom prst="upArrow">
            <a:avLst>
              <a:gd name="adj1" fmla="val 72689"/>
              <a:gd name="adj2" fmla="val 39496"/>
            </a:avLst>
          </a:prstGeom>
          <a:ln>
            <a:noFill/>
          </a:ln>
          <a:effectLst>
            <a:outerShdw blurRad="254000" dist="38100" dir="16200000" sx="102000" sy="102000" rotWithShape="0">
              <a:schemeClr val="accent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flipV="1">
            <a:off x="3675418" y="0"/>
            <a:ext cx="3347634" cy="4982705"/>
          </a:xfrm>
          <a:prstGeom prst="upArrow">
            <a:avLst>
              <a:gd name="adj1" fmla="val 72689"/>
              <a:gd name="adj2" fmla="val 39496"/>
            </a:avLst>
          </a:prstGeom>
          <a:solidFill>
            <a:schemeClr val="accent3"/>
          </a:solidFill>
          <a:ln>
            <a:noFill/>
          </a:ln>
          <a:effectLst>
            <a:outerShdw blurRad="254000" dist="38100" dir="5400000" sx="102000" sy="102000" algn="t" rotWithShape="0">
              <a:schemeClr val="accent3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63689" y="1591642"/>
            <a:ext cx="3676315" cy="997712"/>
            <a:chOff x="7663689" y="1591642"/>
            <a:chExt cx="3676315" cy="997712"/>
          </a:xfrm>
        </p:grpSpPr>
        <p:sp>
          <p:nvSpPr>
            <p:cNvPr id="2" name="Subtitle 2"/>
            <p:cNvSpPr txBox="1">
              <a:spLocks/>
            </p:cNvSpPr>
            <p:nvPr/>
          </p:nvSpPr>
          <p:spPr>
            <a:xfrm>
              <a:off x="8509958" y="1591642"/>
              <a:ext cx="28300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bursa'da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çok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sayıda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üretici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var ama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ulaşılması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zor</a:t>
              </a:r>
              <a:endPara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63689" y="1770458"/>
              <a:ext cx="640080" cy="64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2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63689" y="3214926"/>
            <a:ext cx="3676315" cy="997712"/>
            <a:chOff x="7663689" y="3214926"/>
            <a:chExt cx="3676315" cy="997712"/>
          </a:xfrm>
        </p:grpSpPr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8509958" y="3214926"/>
              <a:ext cx="28300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bazıları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yabancı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olduğumuzu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bildiklerinde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bize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daha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yüksek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fiyatlar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verirler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uygulamamız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bunu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önleyecek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alıcıyı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koruyacaktir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7663689" y="3393742"/>
              <a:ext cx="640080" cy="64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3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63689" y="4838210"/>
            <a:ext cx="3676315" cy="997712"/>
            <a:chOff x="7663689" y="4838210"/>
            <a:chExt cx="3676315" cy="997712"/>
          </a:xfrm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8509958" y="4838210"/>
              <a:ext cx="28300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iletişim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sorunlarını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çözmek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için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uygulamada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bir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çeviri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hizmeti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sunacağız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663689" y="5017026"/>
              <a:ext cx="640080" cy="64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4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</a:t>
              </a:r>
            </a:p>
          </p:txBody>
        </p:sp>
      </p:grpSp>
      <p:sp>
        <p:nvSpPr>
          <p:cNvPr id="50" name="Subtitle 2"/>
          <p:cNvSpPr txBox="1">
            <a:spLocks/>
          </p:cNvSpPr>
          <p:nvPr/>
        </p:nvSpPr>
        <p:spPr>
          <a:xfrm>
            <a:off x="1182250" y="4170660"/>
            <a:ext cx="1911194" cy="233281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 err="1">
                <a:solidFill>
                  <a:schemeClr val="bg1"/>
                </a:solidFill>
              </a:rPr>
              <a:t>Dünyanın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bütün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ülkeleri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köprü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kurabilecekken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neden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bir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köprü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yetiniyoruz</a:t>
            </a:r>
            <a:r>
              <a:rPr lang="en-US" sz="1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4393638" y="647414"/>
            <a:ext cx="1911194" cy="233281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</a:rPr>
              <a:t>1 </a:t>
            </a:r>
            <a:r>
              <a:rPr lang="en-US" sz="1800" dirty="0" err="1">
                <a:solidFill>
                  <a:schemeClr val="bg1"/>
                </a:solidFill>
              </a:rPr>
              <a:t>yerine</a:t>
            </a:r>
            <a:r>
              <a:rPr lang="en-US" sz="1800" dirty="0">
                <a:solidFill>
                  <a:schemeClr val="bg1"/>
                </a:solidFill>
              </a:rPr>
              <a:t> 1000 </a:t>
            </a:r>
            <a:r>
              <a:rPr lang="en-US" sz="1800" dirty="0" err="1">
                <a:solidFill>
                  <a:schemeClr val="bg1"/>
                </a:solidFill>
              </a:rPr>
              <a:t>köprünüz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olduğunu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hayal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edin</a:t>
            </a:r>
            <a:r>
              <a:rPr lang="en-US" sz="1800" dirty="0">
                <a:solidFill>
                  <a:schemeClr val="bg1"/>
                </a:solidFill>
              </a:rPr>
              <a:t> !!</a:t>
            </a:r>
          </a:p>
        </p:txBody>
      </p: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1482774" y="2788320"/>
            <a:ext cx="1310145" cy="1310145"/>
            <a:chOff x="1028" y="356"/>
            <a:chExt cx="3006" cy="3006"/>
          </a:xfrm>
          <a:solidFill>
            <a:schemeClr val="bg1"/>
          </a:solidFill>
        </p:grpSpPr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1996" y="1300"/>
              <a:ext cx="1070" cy="1118"/>
            </a:xfrm>
            <a:custGeom>
              <a:avLst/>
              <a:gdLst>
                <a:gd name="T0" fmla="*/ 803 w 2138"/>
                <a:gd name="T1" fmla="*/ 432 h 2238"/>
                <a:gd name="T2" fmla="*/ 519 w 2138"/>
                <a:gd name="T3" fmla="*/ 631 h 2238"/>
                <a:gd name="T4" fmla="*/ 357 w 2138"/>
                <a:gd name="T5" fmla="*/ 939 h 2238"/>
                <a:gd name="T6" fmla="*/ 357 w 2138"/>
                <a:gd name="T7" fmla="*/ 1299 h 2238"/>
                <a:gd name="T8" fmla="*/ 519 w 2138"/>
                <a:gd name="T9" fmla="*/ 1607 h 2238"/>
                <a:gd name="T10" fmla="*/ 803 w 2138"/>
                <a:gd name="T11" fmla="*/ 1806 h 2238"/>
                <a:gd name="T12" fmla="*/ 1162 w 2138"/>
                <a:gd name="T13" fmla="*/ 1850 h 2238"/>
                <a:gd name="T14" fmla="*/ 1488 w 2138"/>
                <a:gd name="T15" fmla="*/ 1722 h 2238"/>
                <a:gd name="T16" fmla="*/ 1718 w 2138"/>
                <a:gd name="T17" fmla="*/ 1465 h 2238"/>
                <a:gd name="T18" fmla="*/ 1805 w 2138"/>
                <a:gd name="T19" fmla="*/ 1119 h 2238"/>
                <a:gd name="T20" fmla="*/ 1718 w 2138"/>
                <a:gd name="T21" fmla="*/ 773 h 2238"/>
                <a:gd name="T22" fmla="*/ 1488 w 2138"/>
                <a:gd name="T23" fmla="*/ 516 h 2238"/>
                <a:gd name="T24" fmla="*/ 1162 w 2138"/>
                <a:gd name="T25" fmla="*/ 388 h 2238"/>
                <a:gd name="T26" fmla="*/ 1125 w 2138"/>
                <a:gd name="T27" fmla="*/ 19 h 2238"/>
                <a:gd name="T28" fmla="*/ 1166 w 2138"/>
                <a:gd name="T29" fmla="*/ 197 h 2238"/>
                <a:gd name="T30" fmla="*/ 1534 w 2138"/>
                <a:gd name="T31" fmla="*/ 317 h 2238"/>
                <a:gd name="T32" fmla="*/ 1656 w 2138"/>
                <a:gd name="T33" fmla="*/ 197 h 2238"/>
                <a:gd name="T34" fmla="*/ 1745 w 2138"/>
                <a:gd name="T35" fmla="*/ 232 h 2238"/>
                <a:gd name="T36" fmla="*/ 1759 w 2138"/>
                <a:gd name="T37" fmla="*/ 325 h 2238"/>
                <a:gd name="T38" fmla="*/ 1818 w 2138"/>
                <a:gd name="T39" fmla="*/ 574 h 2238"/>
                <a:gd name="T40" fmla="*/ 2044 w 2138"/>
                <a:gd name="T41" fmla="*/ 707 h 2238"/>
                <a:gd name="T42" fmla="*/ 2133 w 2138"/>
                <a:gd name="T43" fmla="*/ 773 h 2238"/>
                <a:gd name="T44" fmla="*/ 2098 w 2138"/>
                <a:gd name="T45" fmla="*/ 880 h 2238"/>
                <a:gd name="T46" fmla="*/ 1996 w 2138"/>
                <a:gd name="T47" fmla="*/ 1119 h 2238"/>
                <a:gd name="T48" fmla="*/ 2098 w 2138"/>
                <a:gd name="T49" fmla="*/ 1358 h 2238"/>
                <a:gd name="T50" fmla="*/ 2133 w 2138"/>
                <a:gd name="T51" fmla="*/ 1465 h 2238"/>
                <a:gd name="T52" fmla="*/ 2066 w 2138"/>
                <a:gd name="T53" fmla="*/ 1529 h 2238"/>
                <a:gd name="T54" fmla="*/ 1872 w 2138"/>
                <a:gd name="T55" fmla="*/ 1582 h 2238"/>
                <a:gd name="T56" fmla="*/ 1749 w 2138"/>
                <a:gd name="T57" fmla="*/ 1890 h 2238"/>
                <a:gd name="T58" fmla="*/ 1758 w 2138"/>
                <a:gd name="T59" fmla="*/ 1986 h 2238"/>
                <a:gd name="T60" fmla="*/ 1670 w 2138"/>
                <a:gd name="T61" fmla="*/ 2043 h 2238"/>
                <a:gd name="T62" fmla="*/ 1594 w 2138"/>
                <a:gd name="T63" fmla="*/ 2003 h 2238"/>
                <a:gd name="T64" fmla="*/ 1264 w 2138"/>
                <a:gd name="T65" fmla="*/ 2026 h 2238"/>
                <a:gd name="T66" fmla="*/ 1146 w 2138"/>
                <a:gd name="T67" fmla="*/ 2199 h 2238"/>
                <a:gd name="T68" fmla="*/ 1038 w 2138"/>
                <a:gd name="T69" fmla="*/ 2234 h 2238"/>
                <a:gd name="T70" fmla="*/ 972 w 2138"/>
                <a:gd name="T71" fmla="*/ 2143 h 2238"/>
                <a:gd name="T72" fmla="*/ 690 w 2138"/>
                <a:gd name="T73" fmla="*/ 1964 h 2238"/>
                <a:gd name="T74" fmla="*/ 510 w 2138"/>
                <a:gd name="T75" fmla="*/ 2034 h 2238"/>
                <a:gd name="T76" fmla="*/ 411 w 2138"/>
                <a:gd name="T77" fmla="*/ 2024 h 2238"/>
                <a:gd name="T78" fmla="*/ 371 w 2138"/>
                <a:gd name="T79" fmla="*/ 1937 h 2238"/>
                <a:gd name="T80" fmla="*/ 380 w 2138"/>
                <a:gd name="T81" fmla="*/ 1740 h 2238"/>
                <a:gd name="T82" fmla="*/ 125 w 2138"/>
                <a:gd name="T83" fmla="*/ 1527 h 2238"/>
                <a:gd name="T84" fmla="*/ 31 w 2138"/>
                <a:gd name="T85" fmla="*/ 1505 h 2238"/>
                <a:gd name="T86" fmla="*/ 5 w 2138"/>
                <a:gd name="T87" fmla="*/ 1405 h 2238"/>
                <a:gd name="T88" fmla="*/ 162 w 2138"/>
                <a:gd name="T89" fmla="*/ 1312 h 2238"/>
                <a:gd name="T90" fmla="*/ 162 w 2138"/>
                <a:gd name="T91" fmla="*/ 926 h 2238"/>
                <a:gd name="T92" fmla="*/ 5 w 2138"/>
                <a:gd name="T93" fmla="*/ 833 h 2238"/>
                <a:gd name="T94" fmla="*/ 40 w 2138"/>
                <a:gd name="T95" fmla="*/ 725 h 2238"/>
                <a:gd name="T96" fmla="*/ 222 w 2138"/>
                <a:gd name="T97" fmla="*/ 744 h 2238"/>
                <a:gd name="T98" fmla="*/ 450 w 2138"/>
                <a:gd name="T99" fmla="*/ 430 h 2238"/>
                <a:gd name="T100" fmla="*/ 373 w 2138"/>
                <a:gd name="T101" fmla="*/ 275 h 2238"/>
                <a:gd name="T102" fmla="*/ 433 w 2138"/>
                <a:gd name="T103" fmla="*/ 201 h 2238"/>
                <a:gd name="T104" fmla="*/ 528 w 2138"/>
                <a:gd name="T105" fmla="*/ 215 h 2238"/>
                <a:gd name="T106" fmla="*/ 781 w 2138"/>
                <a:gd name="T107" fmla="*/ 237 h 2238"/>
                <a:gd name="T108" fmla="*/ 978 w 2138"/>
                <a:gd name="T109" fmla="*/ 66 h 2238"/>
                <a:gd name="T110" fmla="*/ 1069 w 2138"/>
                <a:gd name="T111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38" h="2238">
                  <a:moveTo>
                    <a:pt x="1069" y="383"/>
                  </a:moveTo>
                  <a:lnTo>
                    <a:pt x="976" y="388"/>
                  </a:lnTo>
                  <a:lnTo>
                    <a:pt x="889" y="407"/>
                  </a:lnTo>
                  <a:lnTo>
                    <a:pt x="803" y="432"/>
                  </a:lnTo>
                  <a:lnTo>
                    <a:pt x="723" y="470"/>
                  </a:lnTo>
                  <a:lnTo>
                    <a:pt x="650" y="516"/>
                  </a:lnTo>
                  <a:lnTo>
                    <a:pt x="581" y="569"/>
                  </a:lnTo>
                  <a:lnTo>
                    <a:pt x="519" y="631"/>
                  </a:lnTo>
                  <a:lnTo>
                    <a:pt x="466" y="700"/>
                  </a:lnTo>
                  <a:lnTo>
                    <a:pt x="420" y="773"/>
                  </a:lnTo>
                  <a:lnTo>
                    <a:pt x="382" y="853"/>
                  </a:lnTo>
                  <a:lnTo>
                    <a:pt x="357" y="939"/>
                  </a:lnTo>
                  <a:lnTo>
                    <a:pt x="338" y="1026"/>
                  </a:lnTo>
                  <a:lnTo>
                    <a:pt x="333" y="1119"/>
                  </a:lnTo>
                  <a:lnTo>
                    <a:pt x="338" y="1212"/>
                  </a:lnTo>
                  <a:lnTo>
                    <a:pt x="357" y="1299"/>
                  </a:lnTo>
                  <a:lnTo>
                    <a:pt x="382" y="1385"/>
                  </a:lnTo>
                  <a:lnTo>
                    <a:pt x="420" y="1465"/>
                  </a:lnTo>
                  <a:lnTo>
                    <a:pt x="466" y="1538"/>
                  </a:lnTo>
                  <a:lnTo>
                    <a:pt x="519" y="1607"/>
                  </a:lnTo>
                  <a:lnTo>
                    <a:pt x="581" y="1669"/>
                  </a:lnTo>
                  <a:lnTo>
                    <a:pt x="650" y="1722"/>
                  </a:lnTo>
                  <a:lnTo>
                    <a:pt x="723" y="1768"/>
                  </a:lnTo>
                  <a:lnTo>
                    <a:pt x="803" y="1806"/>
                  </a:lnTo>
                  <a:lnTo>
                    <a:pt x="889" y="1831"/>
                  </a:lnTo>
                  <a:lnTo>
                    <a:pt x="976" y="1850"/>
                  </a:lnTo>
                  <a:lnTo>
                    <a:pt x="1069" y="1855"/>
                  </a:lnTo>
                  <a:lnTo>
                    <a:pt x="1162" y="1850"/>
                  </a:lnTo>
                  <a:lnTo>
                    <a:pt x="1249" y="1831"/>
                  </a:lnTo>
                  <a:lnTo>
                    <a:pt x="1335" y="1806"/>
                  </a:lnTo>
                  <a:lnTo>
                    <a:pt x="1415" y="1768"/>
                  </a:lnTo>
                  <a:lnTo>
                    <a:pt x="1488" y="1722"/>
                  </a:lnTo>
                  <a:lnTo>
                    <a:pt x="1557" y="1669"/>
                  </a:lnTo>
                  <a:lnTo>
                    <a:pt x="1619" y="1607"/>
                  </a:lnTo>
                  <a:lnTo>
                    <a:pt x="1672" y="1538"/>
                  </a:lnTo>
                  <a:lnTo>
                    <a:pt x="1718" y="1465"/>
                  </a:lnTo>
                  <a:lnTo>
                    <a:pt x="1756" y="1385"/>
                  </a:lnTo>
                  <a:lnTo>
                    <a:pt x="1781" y="1299"/>
                  </a:lnTo>
                  <a:lnTo>
                    <a:pt x="1800" y="1212"/>
                  </a:lnTo>
                  <a:lnTo>
                    <a:pt x="1805" y="1119"/>
                  </a:lnTo>
                  <a:lnTo>
                    <a:pt x="1800" y="1026"/>
                  </a:lnTo>
                  <a:lnTo>
                    <a:pt x="1781" y="939"/>
                  </a:lnTo>
                  <a:lnTo>
                    <a:pt x="1756" y="853"/>
                  </a:lnTo>
                  <a:lnTo>
                    <a:pt x="1718" y="773"/>
                  </a:lnTo>
                  <a:lnTo>
                    <a:pt x="1672" y="700"/>
                  </a:lnTo>
                  <a:lnTo>
                    <a:pt x="1619" y="631"/>
                  </a:lnTo>
                  <a:lnTo>
                    <a:pt x="1557" y="569"/>
                  </a:lnTo>
                  <a:lnTo>
                    <a:pt x="1488" y="516"/>
                  </a:lnTo>
                  <a:lnTo>
                    <a:pt x="1415" y="470"/>
                  </a:lnTo>
                  <a:lnTo>
                    <a:pt x="1335" y="432"/>
                  </a:lnTo>
                  <a:lnTo>
                    <a:pt x="1249" y="407"/>
                  </a:lnTo>
                  <a:lnTo>
                    <a:pt x="1162" y="388"/>
                  </a:lnTo>
                  <a:lnTo>
                    <a:pt x="1069" y="383"/>
                  </a:lnTo>
                  <a:close/>
                  <a:moveTo>
                    <a:pt x="1069" y="0"/>
                  </a:moveTo>
                  <a:lnTo>
                    <a:pt x="1100" y="4"/>
                  </a:lnTo>
                  <a:lnTo>
                    <a:pt x="1125" y="19"/>
                  </a:lnTo>
                  <a:lnTo>
                    <a:pt x="1146" y="39"/>
                  </a:lnTo>
                  <a:lnTo>
                    <a:pt x="1160" y="66"/>
                  </a:lnTo>
                  <a:lnTo>
                    <a:pt x="1166" y="95"/>
                  </a:lnTo>
                  <a:lnTo>
                    <a:pt x="1166" y="197"/>
                  </a:lnTo>
                  <a:lnTo>
                    <a:pt x="1264" y="212"/>
                  </a:lnTo>
                  <a:lnTo>
                    <a:pt x="1357" y="237"/>
                  </a:lnTo>
                  <a:lnTo>
                    <a:pt x="1448" y="274"/>
                  </a:lnTo>
                  <a:lnTo>
                    <a:pt x="1534" y="317"/>
                  </a:lnTo>
                  <a:lnTo>
                    <a:pt x="1594" y="235"/>
                  </a:lnTo>
                  <a:lnTo>
                    <a:pt x="1610" y="215"/>
                  </a:lnTo>
                  <a:lnTo>
                    <a:pt x="1632" y="203"/>
                  </a:lnTo>
                  <a:lnTo>
                    <a:pt x="1656" y="197"/>
                  </a:lnTo>
                  <a:lnTo>
                    <a:pt x="1679" y="195"/>
                  </a:lnTo>
                  <a:lnTo>
                    <a:pt x="1705" y="201"/>
                  </a:lnTo>
                  <a:lnTo>
                    <a:pt x="1727" y="214"/>
                  </a:lnTo>
                  <a:lnTo>
                    <a:pt x="1745" y="232"/>
                  </a:lnTo>
                  <a:lnTo>
                    <a:pt x="1758" y="252"/>
                  </a:lnTo>
                  <a:lnTo>
                    <a:pt x="1765" y="275"/>
                  </a:lnTo>
                  <a:lnTo>
                    <a:pt x="1767" y="301"/>
                  </a:lnTo>
                  <a:lnTo>
                    <a:pt x="1759" y="325"/>
                  </a:lnTo>
                  <a:lnTo>
                    <a:pt x="1749" y="347"/>
                  </a:lnTo>
                  <a:lnTo>
                    <a:pt x="1688" y="430"/>
                  </a:lnTo>
                  <a:lnTo>
                    <a:pt x="1758" y="498"/>
                  </a:lnTo>
                  <a:lnTo>
                    <a:pt x="1818" y="574"/>
                  </a:lnTo>
                  <a:lnTo>
                    <a:pt x="1872" y="656"/>
                  </a:lnTo>
                  <a:lnTo>
                    <a:pt x="1916" y="744"/>
                  </a:lnTo>
                  <a:lnTo>
                    <a:pt x="2013" y="711"/>
                  </a:lnTo>
                  <a:lnTo>
                    <a:pt x="2044" y="707"/>
                  </a:lnTo>
                  <a:lnTo>
                    <a:pt x="2073" y="711"/>
                  </a:lnTo>
                  <a:lnTo>
                    <a:pt x="2098" y="725"/>
                  </a:lnTo>
                  <a:lnTo>
                    <a:pt x="2120" y="746"/>
                  </a:lnTo>
                  <a:lnTo>
                    <a:pt x="2133" y="773"/>
                  </a:lnTo>
                  <a:lnTo>
                    <a:pt x="2138" y="804"/>
                  </a:lnTo>
                  <a:lnTo>
                    <a:pt x="2133" y="833"/>
                  </a:lnTo>
                  <a:lnTo>
                    <a:pt x="2120" y="858"/>
                  </a:lnTo>
                  <a:lnTo>
                    <a:pt x="2098" y="880"/>
                  </a:lnTo>
                  <a:lnTo>
                    <a:pt x="2071" y="895"/>
                  </a:lnTo>
                  <a:lnTo>
                    <a:pt x="1976" y="926"/>
                  </a:lnTo>
                  <a:lnTo>
                    <a:pt x="1991" y="1021"/>
                  </a:lnTo>
                  <a:lnTo>
                    <a:pt x="1996" y="1119"/>
                  </a:lnTo>
                  <a:lnTo>
                    <a:pt x="1991" y="1217"/>
                  </a:lnTo>
                  <a:lnTo>
                    <a:pt x="1976" y="1312"/>
                  </a:lnTo>
                  <a:lnTo>
                    <a:pt x="2071" y="1343"/>
                  </a:lnTo>
                  <a:lnTo>
                    <a:pt x="2098" y="1358"/>
                  </a:lnTo>
                  <a:lnTo>
                    <a:pt x="2120" y="1380"/>
                  </a:lnTo>
                  <a:lnTo>
                    <a:pt x="2133" y="1405"/>
                  </a:lnTo>
                  <a:lnTo>
                    <a:pt x="2138" y="1434"/>
                  </a:lnTo>
                  <a:lnTo>
                    <a:pt x="2133" y="1465"/>
                  </a:lnTo>
                  <a:lnTo>
                    <a:pt x="2122" y="1487"/>
                  </a:lnTo>
                  <a:lnTo>
                    <a:pt x="2107" y="1505"/>
                  </a:lnTo>
                  <a:lnTo>
                    <a:pt x="2087" y="1520"/>
                  </a:lnTo>
                  <a:lnTo>
                    <a:pt x="2066" y="1529"/>
                  </a:lnTo>
                  <a:lnTo>
                    <a:pt x="2042" y="1531"/>
                  </a:lnTo>
                  <a:lnTo>
                    <a:pt x="2013" y="1527"/>
                  </a:lnTo>
                  <a:lnTo>
                    <a:pt x="1916" y="1494"/>
                  </a:lnTo>
                  <a:lnTo>
                    <a:pt x="1872" y="1582"/>
                  </a:lnTo>
                  <a:lnTo>
                    <a:pt x="1818" y="1664"/>
                  </a:lnTo>
                  <a:lnTo>
                    <a:pt x="1758" y="1740"/>
                  </a:lnTo>
                  <a:lnTo>
                    <a:pt x="1688" y="1808"/>
                  </a:lnTo>
                  <a:lnTo>
                    <a:pt x="1749" y="1890"/>
                  </a:lnTo>
                  <a:lnTo>
                    <a:pt x="1759" y="1913"/>
                  </a:lnTo>
                  <a:lnTo>
                    <a:pt x="1767" y="1937"/>
                  </a:lnTo>
                  <a:lnTo>
                    <a:pt x="1765" y="1963"/>
                  </a:lnTo>
                  <a:lnTo>
                    <a:pt x="1758" y="1986"/>
                  </a:lnTo>
                  <a:lnTo>
                    <a:pt x="1745" y="2006"/>
                  </a:lnTo>
                  <a:lnTo>
                    <a:pt x="1727" y="2024"/>
                  </a:lnTo>
                  <a:lnTo>
                    <a:pt x="1699" y="2039"/>
                  </a:lnTo>
                  <a:lnTo>
                    <a:pt x="1670" y="2043"/>
                  </a:lnTo>
                  <a:lnTo>
                    <a:pt x="1648" y="2041"/>
                  </a:lnTo>
                  <a:lnTo>
                    <a:pt x="1628" y="2034"/>
                  </a:lnTo>
                  <a:lnTo>
                    <a:pt x="1608" y="2021"/>
                  </a:lnTo>
                  <a:lnTo>
                    <a:pt x="1594" y="2003"/>
                  </a:lnTo>
                  <a:lnTo>
                    <a:pt x="1534" y="1921"/>
                  </a:lnTo>
                  <a:lnTo>
                    <a:pt x="1448" y="1964"/>
                  </a:lnTo>
                  <a:lnTo>
                    <a:pt x="1357" y="2001"/>
                  </a:lnTo>
                  <a:lnTo>
                    <a:pt x="1264" y="2026"/>
                  </a:lnTo>
                  <a:lnTo>
                    <a:pt x="1166" y="2041"/>
                  </a:lnTo>
                  <a:lnTo>
                    <a:pt x="1166" y="2143"/>
                  </a:lnTo>
                  <a:lnTo>
                    <a:pt x="1160" y="2172"/>
                  </a:lnTo>
                  <a:lnTo>
                    <a:pt x="1146" y="2199"/>
                  </a:lnTo>
                  <a:lnTo>
                    <a:pt x="1125" y="2219"/>
                  </a:lnTo>
                  <a:lnTo>
                    <a:pt x="1100" y="2234"/>
                  </a:lnTo>
                  <a:lnTo>
                    <a:pt x="1069" y="2238"/>
                  </a:lnTo>
                  <a:lnTo>
                    <a:pt x="1038" y="2234"/>
                  </a:lnTo>
                  <a:lnTo>
                    <a:pt x="1013" y="2219"/>
                  </a:lnTo>
                  <a:lnTo>
                    <a:pt x="991" y="2199"/>
                  </a:lnTo>
                  <a:lnTo>
                    <a:pt x="978" y="2172"/>
                  </a:lnTo>
                  <a:lnTo>
                    <a:pt x="972" y="2143"/>
                  </a:lnTo>
                  <a:lnTo>
                    <a:pt x="972" y="2041"/>
                  </a:lnTo>
                  <a:lnTo>
                    <a:pt x="874" y="2026"/>
                  </a:lnTo>
                  <a:lnTo>
                    <a:pt x="781" y="2001"/>
                  </a:lnTo>
                  <a:lnTo>
                    <a:pt x="690" y="1964"/>
                  </a:lnTo>
                  <a:lnTo>
                    <a:pt x="604" y="1921"/>
                  </a:lnTo>
                  <a:lnTo>
                    <a:pt x="544" y="2003"/>
                  </a:lnTo>
                  <a:lnTo>
                    <a:pt x="530" y="2021"/>
                  </a:lnTo>
                  <a:lnTo>
                    <a:pt x="510" y="2034"/>
                  </a:lnTo>
                  <a:lnTo>
                    <a:pt x="490" y="2041"/>
                  </a:lnTo>
                  <a:lnTo>
                    <a:pt x="468" y="2043"/>
                  </a:lnTo>
                  <a:lnTo>
                    <a:pt x="439" y="2039"/>
                  </a:lnTo>
                  <a:lnTo>
                    <a:pt x="411" y="2024"/>
                  </a:lnTo>
                  <a:lnTo>
                    <a:pt x="393" y="2006"/>
                  </a:lnTo>
                  <a:lnTo>
                    <a:pt x="380" y="1986"/>
                  </a:lnTo>
                  <a:lnTo>
                    <a:pt x="373" y="1963"/>
                  </a:lnTo>
                  <a:lnTo>
                    <a:pt x="371" y="1937"/>
                  </a:lnTo>
                  <a:lnTo>
                    <a:pt x="379" y="1913"/>
                  </a:lnTo>
                  <a:lnTo>
                    <a:pt x="389" y="1890"/>
                  </a:lnTo>
                  <a:lnTo>
                    <a:pt x="450" y="1808"/>
                  </a:lnTo>
                  <a:lnTo>
                    <a:pt x="380" y="1740"/>
                  </a:lnTo>
                  <a:lnTo>
                    <a:pt x="320" y="1664"/>
                  </a:lnTo>
                  <a:lnTo>
                    <a:pt x="266" y="1582"/>
                  </a:lnTo>
                  <a:lnTo>
                    <a:pt x="222" y="1494"/>
                  </a:lnTo>
                  <a:lnTo>
                    <a:pt x="125" y="1527"/>
                  </a:lnTo>
                  <a:lnTo>
                    <a:pt x="96" y="1531"/>
                  </a:lnTo>
                  <a:lnTo>
                    <a:pt x="72" y="1529"/>
                  </a:lnTo>
                  <a:lnTo>
                    <a:pt x="51" y="1520"/>
                  </a:lnTo>
                  <a:lnTo>
                    <a:pt x="31" y="1505"/>
                  </a:lnTo>
                  <a:lnTo>
                    <a:pt x="16" y="1487"/>
                  </a:lnTo>
                  <a:lnTo>
                    <a:pt x="5" y="1465"/>
                  </a:lnTo>
                  <a:lnTo>
                    <a:pt x="0" y="1434"/>
                  </a:lnTo>
                  <a:lnTo>
                    <a:pt x="5" y="1405"/>
                  </a:lnTo>
                  <a:lnTo>
                    <a:pt x="18" y="1380"/>
                  </a:lnTo>
                  <a:lnTo>
                    <a:pt x="40" y="1358"/>
                  </a:lnTo>
                  <a:lnTo>
                    <a:pt x="67" y="1343"/>
                  </a:lnTo>
                  <a:lnTo>
                    <a:pt x="162" y="1312"/>
                  </a:lnTo>
                  <a:lnTo>
                    <a:pt x="147" y="1217"/>
                  </a:lnTo>
                  <a:lnTo>
                    <a:pt x="142" y="1119"/>
                  </a:lnTo>
                  <a:lnTo>
                    <a:pt x="147" y="1021"/>
                  </a:lnTo>
                  <a:lnTo>
                    <a:pt x="162" y="926"/>
                  </a:lnTo>
                  <a:lnTo>
                    <a:pt x="67" y="895"/>
                  </a:lnTo>
                  <a:lnTo>
                    <a:pt x="40" y="880"/>
                  </a:lnTo>
                  <a:lnTo>
                    <a:pt x="18" y="858"/>
                  </a:lnTo>
                  <a:lnTo>
                    <a:pt x="5" y="833"/>
                  </a:lnTo>
                  <a:lnTo>
                    <a:pt x="0" y="804"/>
                  </a:lnTo>
                  <a:lnTo>
                    <a:pt x="5" y="773"/>
                  </a:lnTo>
                  <a:lnTo>
                    <a:pt x="18" y="746"/>
                  </a:lnTo>
                  <a:lnTo>
                    <a:pt x="40" y="725"/>
                  </a:lnTo>
                  <a:lnTo>
                    <a:pt x="65" y="711"/>
                  </a:lnTo>
                  <a:lnTo>
                    <a:pt x="94" y="707"/>
                  </a:lnTo>
                  <a:lnTo>
                    <a:pt x="125" y="711"/>
                  </a:lnTo>
                  <a:lnTo>
                    <a:pt x="222" y="744"/>
                  </a:lnTo>
                  <a:lnTo>
                    <a:pt x="266" y="656"/>
                  </a:lnTo>
                  <a:lnTo>
                    <a:pt x="320" y="574"/>
                  </a:lnTo>
                  <a:lnTo>
                    <a:pt x="380" y="498"/>
                  </a:lnTo>
                  <a:lnTo>
                    <a:pt x="450" y="430"/>
                  </a:lnTo>
                  <a:lnTo>
                    <a:pt x="389" y="348"/>
                  </a:lnTo>
                  <a:lnTo>
                    <a:pt x="379" y="325"/>
                  </a:lnTo>
                  <a:lnTo>
                    <a:pt x="371" y="301"/>
                  </a:lnTo>
                  <a:lnTo>
                    <a:pt x="373" y="275"/>
                  </a:lnTo>
                  <a:lnTo>
                    <a:pt x="380" y="252"/>
                  </a:lnTo>
                  <a:lnTo>
                    <a:pt x="393" y="232"/>
                  </a:lnTo>
                  <a:lnTo>
                    <a:pt x="411" y="214"/>
                  </a:lnTo>
                  <a:lnTo>
                    <a:pt x="433" y="201"/>
                  </a:lnTo>
                  <a:lnTo>
                    <a:pt x="459" y="195"/>
                  </a:lnTo>
                  <a:lnTo>
                    <a:pt x="482" y="197"/>
                  </a:lnTo>
                  <a:lnTo>
                    <a:pt x="506" y="203"/>
                  </a:lnTo>
                  <a:lnTo>
                    <a:pt x="528" y="215"/>
                  </a:lnTo>
                  <a:lnTo>
                    <a:pt x="544" y="235"/>
                  </a:lnTo>
                  <a:lnTo>
                    <a:pt x="604" y="317"/>
                  </a:lnTo>
                  <a:lnTo>
                    <a:pt x="690" y="274"/>
                  </a:lnTo>
                  <a:lnTo>
                    <a:pt x="781" y="237"/>
                  </a:lnTo>
                  <a:lnTo>
                    <a:pt x="874" y="212"/>
                  </a:lnTo>
                  <a:lnTo>
                    <a:pt x="972" y="197"/>
                  </a:lnTo>
                  <a:lnTo>
                    <a:pt x="972" y="95"/>
                  </a:lnTo>
                  <a:lnTo>
                    <a:pt x="978" y="66"/>
                  </a:lnTo>
                  <a:lnTo>
                    <a:pt x="991" y="39"/>
                  </a:lnTo>
                  <a:lnTo>
                    <a:pt x="1013" y="19"/>
                  </a:lnTo>
                  <a:lnTo>
                    <a:pt x="1038" y="4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1028" y="356"/>
              <a:ext cx="3006" cy="3006"/>
            </a:xfrm>
            <a:custGeom>
              <a:avLst/>
              <a:gdLst>
                <a:gd name="T0" fmla="*/ 3514 w 6012"/>
                <a:gd name="T1" fmla="*/ 42 h 6012"/>
                <a:gd name="T2" fmla="*/ 4157 w 6012"/>
                <a:gd name="T3" fmla="*/ 228 h 6012"/>
                <a:gd name="T4" fmla="*/ 4742 w 6012"/>
                <a:gd name="T5" fmla="*/ 552 h 6012"/>
                <a:gd name="T6" fmla="*/ 5249 w 6012"/>
                <a:gd name="T7" fmla="*/ 1006 h 6012"/>
                <a:gd name="T8" fmla="*/ 5640 w 6012"/>
                <a:gd name="T9" fmla="*/ 1554 h 6012"/>
                <a:gd name="T10" fmla="*/ 5895 w 6012"/>
                <a:gd name="T11" fmla="*/ 2170 h 6012"/>
                <a:gd name="T12" fmla="*/ 6007 w 6012"/>
                <a:gd name="T13" fmla="*/ 2835 h 6012"/>
                <a:gd name="T14" fmla="*/ 5968 w 6012"/>
                <a:gd name="T15" fmla="*/ 3516 h 6012"/>
                <a:gd name="T16" fmla="*/ 5779 w 6012"/>
                <a:gd name="T17" fmla="*/ 4168 h 6012"/>
                <a:gd name="T18" fmla="*/ 5595 w 6012"/>
                <a:gd name="T19" fmla="*/ 4509 h 6012"/>
                <a:gd name="T20" fmla="*/ 5500 w 6012"/>
                <a:gd name="T21" fmla="*/ 4511 h 6012"/>
                <a:gd name="T22" fmla="*/ 5451 w 6012"/>
                <a:gd name="T23" fmla="*/ 4429 h 6012"/>
                <a:gd name="T24" fmla="*/ 5602 w 6012"/>
                <a:gd name="T25" fmla="*/ 4094 h 6012"/>
                <a:gd name="T26" fmla="*/ 5779 w 6012"/>
                <a:gd name="T27" fmla="*/ 3483 h 6012"/>
                <a:gd name="T28" fmla="*/ 5815 w 6012"/>
                <a:gd name="T29" fmla="*/ 2827 h 6012"/>
                <a:gd name="T30" fmla="*/ 5688 w 6012"/>
                <a:gd name="T31" fmla="*/ 2150 h 6012"/>
                <a:gd name="T32" fmla="*/ 5407 w 6012"/>
                <a:gd name="T33" fmla="*/ 1539 h 6012"/>
                <a:gd name="T34" fmla="*/ 4995 w 6012"/>
                <a:gd name="T35" fmla="*/ 1017 h 6012"/>
                <a:gd name="T36" fmla="*/ 4473 w 6012"/>
                <a:gd name="T37" fmla="*/ 605 h 6012"/>
                <a:gd name="T38" fmla="*/ 3862 w 6012"/>
                <a:gd name="T39" fmla="*/ 324 h 6012"/>
                <a:gd name="T40" fmla="*/ 3185 w 6012"/>
                <a:gd name="T41" fmla="*/ 197 h 6012"/>
                <a:gd name="T42" fmla="*/ 2481 w 6012"/>
                <a:gd name="T43" fmla="*/ 240 h 6012"/>
                <a:gd name="T44" fmla="*/ 1835 w 6012"/>
                <a:gd name="T45" fmla="*/ 448 h 6012"/>
                <a:gd name="T46" fmla="*/ 1266 w 6012"/>
                <a:gd name="T47" fmla="*/ 796 h 6012"/>
                <a:gd name="T48" fmla="*/ 796 w 6012"/>
                <a:gd name="T49" fmla="*/ 1266 h 6012"/>
                <a:gd name="T50" fmla="*/ 448 w 6012"/>
                <a:gd name="T51" fmla="*/ 1835 h 6012"/>
                <a:gd name="T52" fmla="*/ 240 w 6012"/>
                <a:gd name="T53" fmla="*/ 2481 h 6012"/>
                <a:gd name="T54" fmla="*/ 197 w 6012"/>
                <a:gd name="T55" fmla="*/ 3185 h 6012"/>
                <a:gd name="T56" fmla="*/ 324 w 6012"/>
                <a:gd name="T57" fmla="*/ 3862 h 6012"/>
                <a:gd name="T58" fmla="*/ 605 w 6012"/>
                <a:gd name="T59" fmla="*/ 4473 h 6012"/>
                <a:gd name="T60" fmla="*/ 1017 w 6012"/>
                <a:gd name="T61" fmla="*/ 4995 h 6012"/>
                <a:gd name="T62" fmla="*/ 1539 w 6012"/>
                <a:gd name="T63" fmla="*/ 5407 h 6012"/>
                <a:gd name="T64" fmla="*/ 2150 w 6012"/>
                <a:gd name="T65" fmla="*/ 5688 h 6012"/>
                <a:gd name="T66" fmla="*/ 2827 w 6012"/>
                <a:gd name="T67" fmla="*/ 5815 h 6012"/>
                <a:gd name="T68" fmla="*/ 3483 w 6012"/>
                <a:gd name="T69" fmla="*/ 5779 h 6012"/>
                <a:gd name="T70" fmla="*/ 4094 w 6012"/>
                <a:gd name="T71" fmla="*/ 5602 h 6012"/>
                <a:gd name="T72" fmla="*/ 4429 w 6012"/>
                <a:gd name="T73" fmla="*/ 5451 h 6012"/>
                <a:gd name="T74" fmla="*/ 4511 w 6012"/>
                <a:gd name="T75" fmla="*/ 5500 h 6012"/>
                <a:gd name="T76" fmla="*/ 4509 w 6012"/>
                <a:gd name="T77" fmla="*/ 5595 h 6012"/>
                <a:gd name="T78" fmla="*/ 4168 w 6012"/>
                <a:gd name="T79" fmla="*/ 5779 h 6012"/>
                <a:gd name="T80" fmla="*/ 3516 w 6012"/>
                <a:gd name="T81" fmla="*/ 5968 h 6012"/>
                <a:gd name="T82" fmla="*/ 2835 w 6012"/>
                <a:gd name="T83" fmla="*/ 6007 h 6012"/>
                <a:gd name="T84" fmla="*/ 2170 w 6012"/>
                <a:gd name="T85" fmla="*/ 5895 h 6012"/>
                <a:gd name="T86" fmla="*/ 1554 w 6012"/>
                <a:gd name="T87" fmla="*/ 5640 h 6012"/>
                <a:gd name="T88" fmla="*/ 1006 w 6012"/>
                <a:gd name="T89" fmla="*/ 5249 h 6012"/>
                <a:gd name="T90" fmla="*/ 552 w 6012"/>
                <a:gd name="T91" fmla="*/ 4742 h 6012"/>
                <a:gd name="T92" fmla="*/ 228 w 6012"/>
                <a:gd name="T93" fmla="*/ 4157 h 6012"/>
                <a:gd name="T94" fmla="*/ 42 w 6012"/>
                <a:gd name="T95" fmla="*/ 3514 h 6012"/>
                <a:gd name="T96" fmla="*/ 5 w 6012"/>
                <a:gd name="T97" fmla="*/ 2835 h 6012"/>
                <a:gd name="T98" fmla="*/ 117 w 6012"/>
                <a:gd name="T99" fmla="*/ 2170 h 6012"/>
                <a:gd name="T100" fmla="*/ 372 w 6012"/>
                <a:gd name="T101" fmla="*/ 1554 h 6012"/>
                <a:gd name="T102" fmla="*/ 763 w 6012"/>
                <a:gd name="T103" fmla="*/ 1006 h 6012"/>
                <a:gd name="T104" fmla="*/ 1270 w 6012"/>
                <a:gd name="T105" fmla="*/ 552 h 6012"/>
                <a:gd name="T106" fmla="*/ 1855 w 6012"/>
                <a:gd name="T107" fmla="*/ 228 h 6012"/>
                <a:gd name="T108" fmla="*/ 2498 w 6012"/>
                <a:gd name="T109" fmla="*/ 42 h 6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2" h="6012">
                  <a:moveTo>
                    <a:pt x="3006" y="0"/>
                  </a:moveTo>
                  <a:lnTo>
                    <a:pt x="3177" y="5"/>
                  </a:lnTo>
                  <a:lnTo>
                    <a:pt x="3347" y="18"/>
                  </a:lnTo>
                  <a:lnTo>
                    <a:pt x="3514" y="42"/>
                  </a:lnTo>
                  <a:lnTo>
                    <a:pt x="3680" y="75"/>
                  </a:lnTo>
                  <a:lnTo>
                    <a:pt x="3842" y="117"/>
                  </a:lnTo>
                  <a:lnTo>
                    <a:pt x="4001" y="168"/>
                  </a:lnTo>
                  <a:lnTo>
                    <a:pt x="4157" y="228"/>
                  </a:lnTo>
                  <a:lnTo>
                    <a:pt x="4309" y="295"/>
                  </a:lnTo>
                  <a:lnTo>
                    <a:pt x="4458" y="372"/>
                  </a:lnTo>
                  <a:lnTo>
                    <a:pt x="4602" y="457"/>
                  </a:lnTo>
                  <a:lnTo>
                    <a:pt x="4742" y="552"/>
                  </a:lnTo>
                  <a:lnTo>
                    <a:pt x="4877" y="652"/>
                  </a:lnTo>
                  <a:lnTo>
                    <a:pt x="5006" y="763"/>
                  </a:lnTo>
                  <a:lnTo>
                    <a:pt x="5132" y="880"/>
                  </a:lnTo>
                  <a:lnTo>
                    <a:pt x="5249" y="1006"/>
                  </a:lnTo>
                  <a:lnTo>
                    <a:pt x="5360" y="1135"/>
                  </a:lnTo>
                  <a:lnTo>
                    <a:pt x="5460" y="1270"/>
                  </a:lnTo>
                  <a:lnTo>
                    <a:pt x="5555" y="1410"/>
                  </a:lnTo>
                  <a:lnTo>
                    <a:pt x="5640" y="1554"/>
                  </a:lnTo>
                  <a:lnTo>
                    <a:pt x="5717" y="1703"/>
                  </a:lnTo>
                  <a:lnTo>
                    <a:pt x="5784" y="1855"/>
                  </a:lnTo>
                  <a:lnTo>
                    <a:pt x="5844" y="2011"/>
                  </a:lnTo>
                  <a:lnTo>
                    <a:pt x="5895" y="2170"/>
                  </a:lnTo>
                  <a:lnTo>
                    <a:pt x="5937" y="2332"/>
                  </a:lnTo>
                  <a:lnTo>
                    <a:pt x="5970" y="2498"/>
                  </a:lnTo>
                  <a:lnTo>
                    <a:pt x="5994" y="2665"/>
                  </a:lnTo>
                  <a:lnTo>
                    <a:pt x="6007" y="2835"/>
                  </a:lnTo>
                  <a:lnTo>
                    <a:pt x="6012" y="3006"/>
                  </a:lnTo>
                  <a:lnTo>
                    <a:pt x="6007" y="3177"/>
                  </a:lnTo>
                  <a:lnTo>
                    <a:pt x="5992" y="3347"/>
                  </a:lnTo>
                  <a:lnTo>
                    <a:pt x="5968" y="3516"/>
                  </a:lnTo>
                  <a:lnTo>
                    <a:pt x="5935" y="3682"/>
                  </a:lnTo>
                  <a:lnTo>
                    <a:pt x="5892" y="3848"/>
                  </a:lnTo>
                  <a:lnTo>
                    <a:pt x="5841" y="4010"/>
                  </a:lnTo>
                  <a:lnTo>
                    <a:pt x="5779" y="4168"/>
                  </a:lnTo>
                  <a:lnTo>
                    <a:pt x="5710" y="4323"/>
                  </a:lnTo>
                  <a:lnTo>
                    <a:pt x="5629" y="4474"/>
                  </a:lnTo>
                  <a:lnTo>
                    <a:pt x="5615" y="4494"/>
                  </a:lnTo>
                  <a:lnTo>
                    <a:pt x="5595" y="4509"/>
                  </a:lnTo>
                  <a:lnTo>
                    <a:pt x="5573" y="4520"/>
                  </a:lnTo>
                  <a:lnTo>
                    <a:pt x="5547" y="4524"/>
                  </a:lnTo>
                  <a:lnTo>
                    <a:pt x="5524" y="4520"/>
                  </a:lnTo>
                  <a:lnTo>
                    <a:pt x="5500" y="4511"/>
                  </a:lnTo>
                  <a:lnTo>
                    <a:pt x="5478" y="4494"/>
                  </a:lnTo>
                  <a:lnTo>
                    <a:pt x="5464" y="4476"/>
                  </a:lnTo>
                  <a:lnTo>
                    <a:pt x="5455" y="4453"/>
                  </a:lnTo>
                  <a:lnTo>
                    <a:pt x="5451" y="4429"/>
                  </a:lnTo>
                  <a:lnTo>
                    <a:pt x="5453" y="4403"/>
                  </a:lnTo>
                  <a:lnTo>
                    <a:pt x="5462" y="4380"/>
                  </a:lnTo>
                  <a:lnTo>
                    <a:pt x="5537" y="4239"/>
                  </a:lnTo>
                  <a:lnTo>
                    <a:pt x="5602" y="4094"/>
                  </a:lnTo>
                  <a:lnTo>
                    <a:pt x="5659" y="3944"/>
                  </a:lnTo>
                  <a:lnTo>
                    <a:pt x="5708" y="3793"/>
                  </a:lnTo>
                  <a:lnTo>
                    <a:pt x="5748" y="3640"/>
                  </a:lnTo>
                  <a:lnTo>
                    <a:pt x="5779" y="3483"/>
                  </a:lnTo>
                  <a:lnTo>
                    <a:pt x="5802" y="3325"/>
                  </a:lnTo>
                  <a:lnTo>
                    <a:pt x="5815" y="3166"/>
                  </a:lnTo>
                  <a:lnTo>
                    <a:pt x="5821" y="3006"/>
                  </a:lnTo>
                  <a:lnTo>
                    <a:pt x="5815" y="2827"/>
                  </a:lnTo>
                  <a:lnTo>
                    <a:pt x="5799" y="2654"/>
                  </a:lnTo>
                  <a:lnTo>
                    <a:pt x="5772" y="2481"/>
                  </a:lnTo>
                  <a:lnTo>
                    <a:pt x="5733" y="2314"/>
                  </a:lnTo>
                  <a:lnTo>
                    <a:pt x="5688" y="2150"/>
                  </a:lnTo>
                  <a:lnTo>
                    <a:pt x="5631" y="1989"/>
                  </a:lnTo>
                  <a:lnTo>
                    <a:pt x="5564" y="1835"/>
                  </a:lnTo>
                  <a:lnTo>
                    <a:pt x="5489" y="1683"/>
                  </a:lnTo>
                  <a:lnTo>
                    <a:pt x="5407" y="1539"/>
                  </a:lnTo>
                  <a:lnTo>
                    <a:pt x="5316" y="1399"/>
                  </a:lnTo>
                  <a:lnTo>
                    <a:pt x="5216" y="1266"/>
                  </a:lnTo>
                  <a:lnTo>
                    <a:pt x="5108" y="1139"/>
                  </a:lnTo>
                  <a:lnTo>
                    <a:pt x="4995" y="1017"/>
                  </a:lnTo>
                  <a:lnTo>
                    <a:pt x="4873" y="904"/>
                  </a:lnTo>
                  <a:lnTo>
                    <a:pt x="4746" y="796"/>
                  </a:lnTo>
                  <a:lnTo>
                    <a:pt x="4613" y="696"/>
                  </a:lnTo>
                  <a:lnTo>
                    <a:pt x="4473" y="605"/>
                  </a:lnTo>
                  <a:lnTo>
                    <a:pt x="4329" y="523"/>
                  </a:lnTo>
                  <a:lnTo>
                    <a:pt x="4177" y="448"/>
                  </a:lnTo>
                  <a:lnTo>
                    <a:pt x="4023" y="381"/>
                  </a:lnTo>
                  <a:lnTo>
                    <a:pt x="3862" y="324"/>
                  </a:lnTo>
                  <a:lnTo>
                    <a:pt x="3698" y="279"/>
                  </a:lnTo>
                  <a:lnTo>
                    <a:pt x="3531" y="240"/>
                  </a:lnTo>
                  <a:lnTo>
                    <a:pt x="3358" y="213"/>
                  </a:lnTo>
                  <a:lnTo>
                    <a:pt x="3185" y="197"/>
                  </a:lnTo>
                  <a:lnTo>
                    <a:pt x="3006" y="191"/>
                  </a:lnTo>
                  <a:lnTo>
                    <a:pt x="2827" y="197"/>
                  </a:lnTo>
                  <a:lnTo>
                    <a:pt x="2654" y="213"/>
                  </a:lnTo>
                  <a:lnTo>
                    <a:pt x="2481" y="240"/>
                  </a:lnTo>
                  <a:lnTo>
                    <a:pt x="2314" y="279"/>
                  </a:lnTo>
                  <a:lnTo>
                    <a:pt x="2150" y="324"/>
                  </a:lnTo>
                  <a:lnTo>
                    <a:pt x="1989" y="381"/>
                  </a:lnTo>
                  <a:lnTo>
                    <a:pt x="1835" y="448"/>
                  </a:lnTo>
                  <a:lnTo>
                    <a:pt x="1683" y="523"/>
                  </a:lnTo>
                  <a:lnTo>
                    <a:pt x="1539" y="605"/>
                  </a:lnTo>
                  <a:lnTo>
                    <a:pt x="1399" y="696"/>
                  </a:lnTo>
                  <a:lnTo>
                    <a:pt x="1266" y="796"/>
                  </a:lnTo>
                  <a:lnTo>
                    <a:pt x="1139" y="904"/>
                  </a:lnTo>
                  <a:lnTo>
                    <a:pt x="1017" y="1017"/>
                  </a:lnTo>
                  <a:lnTo>
                    <a:pt x="904" y="1139"/>
                  </a:lnTo>
                  <a:lnTo>
                    <a:pt x="796" y="1266"/>
                  </a:lnTo>
                  <a:lnTo>
                    <a:pt x="696" y="1399"/>
                  </a:lnTo>
                  <a:lnTo>
                    <a:pt x="605" y="1539"/>
                  </a:lnTo>
                  <a:lnTo>
                    <a:pt x="523" y="1683"/>
                  </a:lnTo>
                  <a:lnTo>
                    <a:pt x="448" y="1835"/>
                  </a:lnTo>
                  <a:lnTo>
                    <a:pt x="381" y="1989"/>
                  </a:lnTo>
                  <a:lnTo>
                    <a:pt x="324" y="2150"/>
                  </a:lnTo>
                  <a:lnTo>
                    <a:pt x="279" y="2314"/>
                  </a:lnTo>
                  <a:lnTo>
                    <a:pt x="240" y="2481"/>
                  </a:lnTo>
                  <a:lnTo>
                    <a:pt x="213" y="2654"/>
                  </a:lnTo>
                  <a:lnTo>
                    <a:pt x="197" y="2827"/>
                  </a:lnTo>
                  <a:lnTo>
                    <a:pt x="191" y="3006"/>
                  </a:lnTo>
                  <a:lnTo>
                    <a:pt x="197" y="3185"/>
                  </a:lnTo>
                  <a:lnTo>
                    <a:pt x="213" y="3358"/>
                  </a:lnTo>
                  <a:lnTo>
                    <a:pt x="240" y="3531"/>
                  </a:lnTo>
                  <a:lnTo>
                    <a:pt x="279" y="3698"/>
                  </a:lnTo>
                  <a:lnTo>
                    <a:pt x="324" y="3862"/>
                  </a:lnTo>
                  <a:lnTo>
                    <a:pt x="381" y="4023"/>
                  </a:lnTo>
                  <a:lnTo>
                    <a:pt x="448" y="4177"/>
                  </a:lnTo>
                  <a:lnTo>
                    <a:pt x="523" y="4329"/>
                  </a:lnTo>
                  <a:lnTo>
                    <a:pt x="605" y="4473"/>
                  </a:lnTo>
                  <a:lnTo>
                    <a:pt x="696" y="4613"/>
                  </a:lnTo>
                  <a:lnTo>
                    <a:pt x="796" y="4746"/>
                  </a:lnTo>
                  <a:lnTo>
                    <a:pt x="904" y="4873"/>
                  </a:lnTo>
                  <a:lnTo>
                    <a:pt x="1017" y="4995"/>
                  </a:lnTo>
                  <a:lnTo>
                    <a:pt x="1139" y="5108"/>
                  </a:lnTo>
                  <a:lnTo>
                    <a:pt x="1266" y="5216"/>
                  </a:lnTo>
                  <a:lnTo>
                    <a:pt x="1399" y="5316"/>
                  </a:lnTo>
                  <a:lnTo>
                    <a:pt x="1539" y="5407"/>
                  </a:lnTo>
                  <a:lnTo>
                    <a:pt x="1683" y="5489"/>
                  </a:lnTo>
                  <a:lnTo>
                    <a:pt x="1835" y="5564"/>
                  </a:lnTo>
                  <a:lnTo>
                    <a:pt x="1989" y="5631"/>
                  </a:lnTo>
                  <a:lnTo>
                    <a:pt x="2150" y="5688"/>
                  </a:lnTo>
                  <a:lnTo>
                    <a:pt x="2314" y="5733"/>
                  </a:lnTo>
                  <a:lnTo>
                    <a:pt x="2481" y="5772"/>
                  </a:lnTo>
                  <a:lnTo>
                    <a:pt x="2654" y="5799"/>
                  </a:lnTo>
                  <a:lnTo>
                    <a:pt x="2827" y="5815"/>
                  </a:lnTo>
                  <a:lnTo>
                    <a:pt x="3006" y="5821"/>
                  </a:lnTo>
                  <a:lnTo>
                    <a:pt x="3166" y="5815"/>
                  </a:lnTo>
                  <a:lnTo>
                    <a:pt x="3325" y="5802"/>
                  </a:lnTo>
                  <a:lnTo>
                    <a:pt x="3483" y="5779"/>
                  </a:lnTo>
                  <a:lnTo>
                    <a:pt x="3640" y="5748"/>
                  </a:lnTo>
                  <a:lnTo>
                    <a:pt x="3793" y="5708"/>
                  </a:lnTo>
                  <a:lnTo>
                    <a:pt x="3944" y="5659"/>
                  </a:lnTo>
                  <a:lnTo>
                    <a:pt x="4094" y="5602"/>
                  </a:lnTo>
                  <a:lnTo>
                    <a:pt x="4239" y="5537"/>
                  </a:lnTo>
                  <a:lnTo>
                    <a:pt x="4380" y="5462"/>
                  </a:lnTo>
                  <a:lnTo>
                    <a:pt x="4403" y="5453"/>
                  </a:lnTo>
                  <a:lnTo>
                    <a:pt x="4429" y="5451"/>
                  </a:lnTo>
                  <a:lnTo>
                    <a:pt x="4453" y="5455"/>
                  </a:lnTo>
                  <a:lnTo>
                    <a:pt x="4474" y="5464"/>
                  </a:lnTo>
                  <a:lnTo>
                    <a:pt x="4494" y="5478"/>
                  </a:lnTo>
                  <a:lnTo>
                    <a:pt x="4511" y="5500"/>
                  </a:lnTo>
                  <a:lnTo>
                    <a:pt x="4520" y="5524"/>
                  </a:lnTo>
                  <a:lnTo>
                    <a:pt x="4522" y="5547"/>
                  </a:lnTo>
                  <a:lnTo>
                    <a:pt x="4518" y="5573"/>
                  </a:lnTo>
                  <a:lnTo>
                    <a:pt x="4509" y="5595"/>
                  </a:lnTo>
                  <a:lnTo>
                    <a:pt x="4494" y="5615"/>
                  </a:lnTo>
                  <a:lnTo>
                    <a:pt x="4474" y="5629"/>
                  </a:lnTo>
                  <a:lnTo>
                    <a:pt x="4323" y="5710"/>
                  </a:lnTo>
                  <a:lnTo>
                    <a:pt x="4168" y="5779"/>
                  </a:lnTo>
                  <a:lnTo>
                    <a:pt x="4010" y="5841"/>
                  </a:lnTo>
                  <a:lnTo>
                    <a:pt x="3848" y="5892"/>
                  </a:lnTo>
                  <a:lnTo>
                    <a:pt x="3682" y="5935"/>
                  </a:lnTo>
                  <a:lnTo>
                    <a:pt x="3516" y="5968"/>
                  </a:lnTo>
                  <a:lnTo>
                    <a:pt x="3347" y="5992"/>
                  </a:lnTo>
                  <a:lnTo>
                    <a:pt x="3177" y="6007"/>
                  </a:lnTo>
                  <a:lnTo>
                    <a:pt x="3006" y="6012"/>
                  </a:lnTo>
                  <a:lnTo>
                    <a:pt x="2835" y="6007"/>
                  </a:lnTo>
                  <a:lnTo>
                    <a:pt x="2665" y="5994"/>
                  </a:lnTo>
                  <a:lnTo>
                    <a:pt x="2498" y="5970"/>
                  </a:lnTo>
                  <a:lnTo>
                    <a:pt x="2332" y="5937"/>
                  </a:lnTo>
                  <a:lnTo>
                    <a:pt x="2170" y="5895"/>
                  </a:lnTo>
                  <a:lnTo>
                    <a:pt x="2011" y="5844"/>
                  </a:lnTo>
                  <a:lnTo>
                    <a:pt x="1855" y="5784"/>
                  </a:lnTo>
                  <a:lnTo>
                    <a:pt x="1703" y="5717"/>
                  </a:lnTo>
                  <a:lnTo>
                    <a:pt x="1554" y="5640"/>
                  </a:lnTo>
                  <a:lnTo>
                    <a:pt x="1410" y="5555"/>
                  </a:lnTo>
                  <a:lnTo>
                    <a:pt x="1270" y="5460"/>
                  </a:lnTo>
                  <a:lnTo>
                    <a:pt x="1135" y="5360"/>
                  </a:lnTo>
                  <a:lnTo>
                    <a:pt x="1006" y="5249"/>
                  </a:lnTo>
                  <a:lnTo>
                    <a:pt x="880" y="5132"/>
                  </a:lnTo>
                  <a:lnTo>
                    <a:pt x="763" y="5006"/>
                  </a:lnTo>
                  <a:lnTo>
                    <a:pt x="652" y="4877"/>
                  </a:lnTo>
                  <a:lnTo>
                    <a:pt x="552" y="4742"/>
                  </a:lnTo>
                  <a:lnTo>
                    <a:pt x="457" y="4602"/>
                  </a:lnTo>
                  <a:lnTo>
                    <a:pt x="372" y="4458"/>
                  </a:lnTo>
                  <a:lnTo>
                    <a:pt x="295" y="4309"/>
                  </a:lnTo>
                  <a:lnTo>
                    <a:pt x="228" y="4157"/>
                  </a:lnTo>
                  <a:lnTo>
                    <a:pt x="168" y="4001"/>
                  </a:lnTo>
                  <a:lnTo>
                    <a:pt x="117" y="3842"/>
                  </a:lnTo>
                  <a:lnTo>
                    <a:pt x="75" y="3680"/>
                  </a:lnTo>
                  <a:lnTo>
                    <a:pt x="42" y="3514"/>
                  </a:lnTo>
                  <a:lnTo>
                    <a:pt x="18" y="3347"/>
                  </a:lnTo>
                  <a:lnTo>
                    <a:pt x="5" y="3177"/>
                  </a:lnTo>
                  <a:lnTo>
                    <a:pt x="0" y="3006"/>
                  </a:lnTo>
                  <a:lnTo>
                    <a:pt x="5" y="2835"/>
                  </a:lnTo>
                  <a:lnTo>
                    <a:pt x="18" y="2665"/>
                  </a:lnTo>
                  <a:lnTo>
                    <a:pt x="42" y="2498"/>
                  </a:lnTo>
                  <a:lnTo>
                    <a:pt x="75" y="2332"/>
                  </a:lnTo>
                  <a:lnTo>
                    <a:pt x="117" y="2170"/>
                  </a:lnTo>
                  <a:lnTo>
                    <a:pt x="168" y="2011"/>
                  </a:lnTo>
                  <a:lnTo>
                    <a:pt x="228" y="1855"/>
                  </a:lnTo>
                  <a:lnTo>
                    <a:pt x="295" y="1703"/>
                  </a:lnTo>
                  <a:lnTo>
                    <a:pt x="372" y="1554"/>
                  </a:lnTo>
                  <a:lnTo>
                    <a:pt x="457" y="1410"/>
                  </a:lnTo>
                  <a:lnTo>
                    <a:pt x="552" y="1270"/>
                  </a:lnTo>
                  <a:lnTo>
                    <a:pt x="652" y="1135"/>
                  </a:lnTo>
                  <a:lnTo>
                    <a:pt x="763" y="1006"/>
                  </a:lnTo>
                  <a:lnTo>
                    <a:pt x="880" y="880"/>
                  </a:lnTo>
                  <a:lnTo>
                    <a:pt x="1006" y="763"/>
                  </a:lnTo>
                  <a:lnTo>
                    <a:pt x="1135" y="652"/>
                  </a:lnTo>
                  <a:lnTo>
                    <a:pt x="1270" y="552"/>
                  </a:lnTo>
                  <a:lnTo>
                    <a:pt x="1410" y="457"/>
                  </a:lnTo>
                  <a:lnTo>
                    <a:pt x="1554" y="372"/>
                  </a:lnTo>
                  <a:lnTo>
                    <a:pt x="1703" y="295"/>
                  </a:lnTo>
                  <a:lnTo>
                    <a:pt x="1855" y="228"/>
                  </a:lnTo>
                  <a:lnTo>
                    <a:pt x="2011" y="168"/>
                  </a:lnTo>
                  <a:lnTo>
                    <a:pt x="2170" y="117"/>
                  </a:lnTo>
                  <a:lnTo>
                    <a:pt x="2332" y="75"/>
                  </a:lnTo>
                  <a:lnTo>
                    <a:pt x="2498" y="42"/>
                  </a:lnTo>
                  <a:lnTo>
                    <a:pt x="2665" y="18"/>
                  </a:lnTo>
                  <a:lnTo>
                    <a:pt x="2835" y="5"/>
                  </a:lnTo>
                  <a:lnTo>
                    <a:pt x="30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3304" y="2632"/>
              <a:ext cx="511" cy="511"/>
            </a:xfrm>
            <a:custGeom>
              <a:avLst/>
              <a:gdLst>
                <a:gd name="T0" fmla="*/ 453 w 1022"/>
                <a:gd name="T1" fmla="*/ 196 h 1022"/>
                <a:gd name="T2" fmla="*/ 350 w 1022"/>
                <a:gd name="T3" fmla="*/ 235 h 1022"/>
                <a:gd name="T4" fmla="*/ 266 w 1022"/>
                <a:gd name="T5" fmla="*/ 304 h 1022"/>
                <a:gd name="T6" fmla="*/ 211 w 1022"/>
                <a:gd name="T7" fmla="*/ 399 h 1022"/>
                <a:gd name="T8" fmla="*/ 191 w 1022"/>
                <a:gd name="T9" fmla="*/ 512 h 1022"/>
                <a:gd name="T10" fmla="*/ 211 w 1022"/>
                <a:gd name="T11" fmla="*/ 623 h 1022"/>
                <a:gd name="T12" fmla="*/ 266 w 1022"/>
                <a:gd name="T13" fmla="*/ 718 h 1022"/>
                <a:gd name="T14" fmla="*/ 350 w 1022"/>
                <a:gd name="T15" fmla="*/ 787 h 1022"/>
                <a:gd name="T16" fmla="*/ 453 w 1022"/>
                <a:gd name="T17" fmla="*/ 825 h 1022"/>
                <a:gd name="T18" fmla="*/ 568 w 1022"/>
                <a:gd name="T19" fmla="*/ 825 h 1022"/>
                <a:gd name="T20" fmla="*/ 672 w 1022"/>
                <a:gd name="T21" fmla="*/ 787 h 1022"/>
                <a:gd name="T22" fmla="*/ 756 w 1022"/>
                <a:gd name="T23" fmla="*/ 718 h 1022"/>
                <a:gd name="T24" fmla="*/ 810 w 1022"/>
                <a:gd name="T25" fmla="*/ 623 h 1022"/>
                <a:gd name="T26" fmla="*/ 830 w 1022"/>
                <a:gd name="T27" fmla="*/ 512 h 1022"/>
                <a:gd name="T28" fmla="*/ 810 w 1022"/>
                <a:gd name="T29" fmla="*/ 399 h 1022"/>
                <a:gd name="T30" fmla="*/ 756 w 1022"/>
                <a:gd name="T31" fmla="*/ 304 h 1022"/>
                <a:gd name="T32" fmla="*/ 672 w 1022"/>
                <a:gd name="T33" fmla="*/ 235 h 1022"/>
                <a:gd name="T34" fmla="*/ 568 w 1022"/>
                <a:gd name="T35" fmla="*/ 196 h 1022"/>
                <a:gd name="T36" fmla="*/ 512 w 1022"/>
                <a:gd name="T37" fmla="*/ 0 h 1022"/>
                <a:gd name="T38" fmla="*/ 659 w 1022"/>
                <a:gd name="T39" fmla="*/ 22 h 1022"/>
                <a:gd name="T40" fmla="*/ 789 w 1022"/>
                <a:gd name="T41" fmla="*/ 82 h 1022"/>
                <a:gd name="T42" fmla="*/ 896 w 1022"/>
                <a:gd name="T43" fmla="*/ 175 h 1022"/>
                <a:gd name="T44" fmla="*/ 974 w 1022"/>
                <a:gd name="T45" fmla="*/ 295 h 1022"/>
                <a:gd name="T46" fmla="*/ 1016 w 1022"/>
                <a:gd name="T47" fmla="*/ 435 h 1022"/>
                <a:gd name="T48" fmla="*/ 1016 w 1022"/>
                <a:gd name="T49" fmla="*/ 586 h 1022"/>
                <a:gd name="T50" fmla="*/ 974 w 1022"/>
                <a:gd name="T51" fmla="*/ 727 h 1022"/>
                <a:gd name="T52" fmla="*/ 896 w 1022"/>
                <a:gd name="T53" fmla="*/ 847 h 1022"/>
                <a:gd name="T54" fmla="*/ 789 w 1022"/>
                <a:gd name="T55" fmla="*/ 940 h 1022"/>
                <a:gd name="T56" fmla="*/ 659 w 1022"/>
                <a:gd name="T57" fmla="*/ 1000 h 1022"/>
                <a:gd name="T58" fmla="*/ 512 w 1022"/>
                <a:gd name="T59" fmla="*/ 1022 h 1022"/>
                <a:gd name="T60" fmla="*/ 362 w 1022"/>
                <a:gd name="T61" fmla="*/ 1000 h 1022"/>
                <a:gd name="T62" fmla="*/ 233 w 1022"/>
                <a:gd name="T63" fmla="*/ 940 h 1022"/>
                <a:gd name="T64" fmla="*/ 125 w 1022"/>
                <a:gd name="T65" fmla="*/ 847 h 1022"/>
                <a:gd name="T66" fmla="*/ 47 w 1022"/>
                <a:gd name="T67" fmla="*/ 727 h 1022"/>
                <a:gd name="T68" fmla="*/ 5 w 1022"/>
                <a:gd name="T69" fmla="*/ 586 h 1022"/>
                <a:gd name="T70" fmla="*/ 5 w 1022"/>
                <a:gd name="T71" fmla="*/ 435 h 1022"/>
                <a:gd name="T72" fmla="*/ 47 w 1022"/>
                <a:gd name="T73" fmla="*/ 295 h 1022"/>
                <a:gd name="T74" fmla="*/ 125 w 1022"/>
                <a:gd name="T75" fmla="*/ 175 h 1022"/>
                <a:gd name="T76" fmla="*/ 233 w 1022"/>
                <a:gd name="T77" fmla="*/ 82 h 1022"/>
                <a:gd name="T78" fmla="*/ 362 w 1022"/>
                <a:gd name="T79" fmla="*/ 22 h 1022"/>
                <a:gd name="T80" fmla="*/ 512 w 1022"/>
                <a:gd name="T81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2" h="1022">
                  <a:moveTo>
                    <a:pt x="512" y="191"/>
                  </a:moveTo>
                  <a:lnTo>
                    <a:pt x="453" y="196"/>
                  </a:lnTo>
                  <a:lnTo>
                    <a:pt x="399" y="211"/>
                  </a:lnTo>
                  <a:lnTo>
                    <a:pt x="350" y="235"/>
                  </a:lnTo>
                  <a:lnTo>
                    <a:pt x="304" y="266"/>
                  </a:lnTo>
                  <a:lnTo>
                    <a:pt x="266" y="304"/>
                  </a:lnTo>
                  <a:lnTo>
                    <a:pt x="235" y="350"/>
                  </a:lnTo>
                  <a:lnTo>
                    <a:pt x="211" y="399"/>
                  </a:lnTo>
                  <a:lnTo>
                    <a:pt x="196" y="453"/>
                  </a:lnTo>
                  <a:lnTo>
                    <a:pt x="191" y="512"/>
                  </a:lnTo>
                  <a:lnTo>
                    <a:pt x="196" y="568"/>
                  </a:lnTo>
                  <a:lnTo>
                    <a:pt x="211" y="623"/>
                  </a:lnTo>
                  <a:lnTo>
                    <a:pt x="235" y="672"/>
                  </a:lnTo>
                  <a:lnTo>
                    <a:pt x="266" y="718"/>
                  </a:lnTo>
                  <a:lnTo>
                    <a:pt x="304" y="756"/>
                  </a:lnTo>
                  <a:lnTo>
                    <a:pt x="350" y="787"/>
                  </a:lnTo>
                  <a:lnTo>
                    <a:pt x="399" y="810"/>
                  </a:lnTo>
                  <a:lnTo>
                    <a:pt x="453" y="825"/>
                  </a:lnTo>
                  <a:lnTo>
                    <a:pt x="512" y="830"/>
                  </a:lnTo>
                  <a:lnTo>
                    <a:pt x="568" y="825"/>
                  </a:lnTo>
                  <a:lnTo>
                    <a:pt x="623" y="810"/>
                  </a:lnTo>
                  <a:lnTo>
                    <a:pt x="672" y="787"/>
                  </a:lnTo>
                  <a:lnTo>
                    <a:pt x="718" y="756"/>
                  </a:lnTo>
                  <a:lnTo>
                    <a:pt x="756" y="718"/>
                  </a:lnTo>
                  <a:lnTo>
                    <a:pt x="787" y="672"/>
                  </a:lnTo>
                  <a:lnTo>
                    <a:pt x="810" y="623"/>
                  </a:lnTo>
                  <a:lnTo>
                    <a:pt x="825" y="568"/>
                  </a:lnTo>
                  <a:lnTo>
                    <a:pt x="830" y="512"/>
                  </a:lnTo>
                  <a:lnTo>
                    <a:pt x="825" y="453"/>
                  </a:lnTo>
                  <a:lnTo>
                    <a:pt x="810" y="399"/>
                  </a:lnTo>
                  <a:lnTo>
                    <a:pt x="787" y="350"/>
                  </a:lnTo>
                  <a:lnTo>
                    <a:pt x="756" y="304"/>
                  </a:lnTo>
                  <a:lnTo>
                    <a:pt x="718" y="266"/>
                  </a:lnTo>
                  <a:lnTo>
                    <a:pt x="672" y="235"/>
                  </a:lnTo>
                  <a:lnTo>
                    <a:pt x="623" y="211"/>
                  </a:lnTo>
                  <a:lnTo>
                    <a:pt x="568" y="196"/>
                  </a:lnTo>
                  <a:lnTo>
                    <a:pt x="512" y="191"/>
                  </a:lnTo>
                  <a:close/>
                  <a:moveTo>
                    <a:pt x="512" y="0"/>
                  </a:moveTo>
                  <a:lnTo>
                    <a:pt x="586" y="5"/>
                  </a:lnTo>
                  <a:lnTo>
                    <a:pt x="659" y="22"/>
                  </a:lnTo>
                  <a:lnTo>
                    <a:pt x="727" y="47"/>
                  </a:lnTo>
                  <a:lnTo>
                    <a:pt x="789" y="82"/>
                  </a:lnTo>
                  <a:lnTo>
                    <a:pt x="847" y="125"/>
                  </a:lnTo>
                  <a:lnTo>
                    <a:pt x="896" y="175"/>
                  </a:lnTo>
                  <a:lnTo>
                    <a:pt x="940" y="233"/>
                  </a:lnTo>
                  <a:lnTo>
                    <a:pt x="974" y="295"/>
                  </a:lnTo>
                  <a:lnTo>
                    <a:pt x="1000" y="362"/>
                  </a:lnTo>
                  <a:lnTo>
                    <a:pt x="1016" y="435"/>
                  </a:lnTo>
                  <a:lnTo>
                    <a:pt x="1022" y="512"/>
                  </a:lnTo>
                  <a:lnTo>
                    <a:pt x="1016" y="586"/>
                  </a:lnTo>
                  <a:lnTo>
                    <a:pt x="1000" y="659"/>
                  </a:lnTo>
                  <a:lnTo>
                    <a:pt x="974" y="727"/>
                  </a:lnTo>
                  <a:lnTo>
                    <a:pt x="940" y="789"/>
                  </a:lnTo>
                  <a:lnTo>
                    <a:pt x="896" y="847"/>
                  </a:lnTo>
                  <a:lnTo>
                    <a:pt x="847" y="896"/>
                  </a:lnTo>
                  <a:lnTo>
                    <a:pt x="789" y="940"/>
                  </a:lnTo>
                  <a:lnTo>
                    <a:pt x="727" y="974"/>
                  </a:lnTo>
                  <a:lnTo>
                    <a:pt x="659" y="1000"/>
                  </a:lnTo>
                  <a:lnTo>
                    <a:pt x="586" y="1016"/>
                  </a:lnTo>
                  <a:lnTo>
                    <a:pt x="512" y="1022"/>
                  </a:lnTo>
                  <a:lnTo>
                    <a:pt x="435" y="1016"/>
                  </a:lnTo>
                  <a:lnTo>
                    <a:pt x="362" y="1000"/>
                  </a:lnTo>
                  <a:lnTo>
                    <a:pt x="295" y="974"/>
                  </a:lnTo>
                  <a:lnTo>
                    <a:pt x="233" y="940"/>
                  </a:lnTo>
                  <a:lnTo>
                    <a:pt x="175" y="896"/>
                  </a:lnTo>
                  <a:lnTo>
                    <a:pt x="125" y="847"/>
                  </a:lnTo>
                  <a:lnTo>
                    <a:pt x="82" y="789"/>
                  </a:lnTo>
                  <a:lnTo>
                    <a:pt x="47" y="727"/>
                  </a:lnTo>
                  <a:lnTo>
                    <a:pt x="22" y="659"/>
                  </a:lnTo>
                  <a:lnTo>
                    <a:pt x="5" y="586"/>
                  </a:lnTo>
                  <a:lnTo>
                    <a:pt x="0" y="512"/>
                  </a:lnTo>
                  <a:lnTo>
                    <a:pt x="5" y="435"/>
                  </a:lnTo>
                  <a:lnTo>
                    <a:pt x="22" y="362"/>
                  </a:lnTo>
                  <a:lnTo>
                    <a:pt x="47" y="295"/>
                  </a:lnTo>
                  <a:lnTo>
                    <a:pt x="82" y="233"/>
                  </a:lnTo>
                  <a:lnTo>
                    <a:pt x="125" y="175"/>
                  </a:lnTo>
                  <a:lnTo>
                    <a:pt x="175" y="125"/>
                  </a:lnTo>
                  <a:lnTo>
                    <a:pt x="233" y="82"/>
                  </a:lnTo>
                  <a:lnTo>
                    <a:pt x="295" y="47"/>
                  </a:lnTo>
                  <a:lnTo>
                    <a:pt x="362" y="22"/>
                  </a:lnTo>
                  <a:lnTo>
                    <a:pt x="435" y="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1500" y="828"/>
              <a:ext cx="2062" cy="2062"/>
            </a:xfrm>
            <a:custGeom>
              <a:avLst/>
              <a:gdLst>
                <a:gd name="T0" fmla="*/ 2275 w 4124"/>
                <a:gd name="T1" fmla="*/ 11 h 4124"/>
                <a:gd name="T2" fmla="*/ 2683 w 4124"/>
                <a:gd name="T3" fmla="*/ 94 h 4124"/>
                <a:gd name="T4" fmla="*/ 3068 w 4124"/>
                <a:gd name="T5" fmla="*/ 260 h 4124"/>
                <a:gd name="T6" fmla="*/ 3416 w 4124"/>
                <a:gd name="T7" fmla="*/ 504 h 4124"/>
                <a:gd name="T8" fmla="*/ 3705 w 4124"/>
                <a:gd name="T9" fmla="*/ 814 h 4124"/>
                <a:gd name="T10" fmla="*/ 3918 w 4124"/>
                <a:gd name="T11" fmla="*/ 1162 h 4124"/>
                <a:gd name="T12" fmla="*/ 4057 w 4124"/>
                <a:gd name="T13" fmla="*/ 1539 h 4124"/>
                <a:gd name="T14" fmla="*/ 4119 w 4124"/>
                <a:gd name="T15" fmla="*/ 1931 h 4124"/>
                <a:gd name="T16" fmla="*/ 4106 w 4124"/>
                <a:gd name="T17" fmla="*/ 2326 h 4124"/>
                <a:gd name="T18" fmla="*/ 4019 w 4124"/>
                <a:gd name="T19" fmla="*/ 2712 h 4124"/>
                <a:gd name="T20" fmla="*/ 3856 w 4124"/>
                <a:gd name="T21" fmla="*/ 3080 h 4124"/>
                <a:gd name="T22" fmla="*/ 3616 w 4124"/>
                <a:gd name="T23" fmla="*/ 3417 h 4124"/>
                <a:gd name="T24" fmla="*/ 3310 w 4124"/>
                <a:gd name="T25" fmla="*/ 3705 h 4124"/>
                <a:gd name="T26" fmla="*/ 2962 w 4124"/>
                <a:gd name="T27" fmla="*/ 3918 h 4124"/>
                <a:gd name="T28" fmla="*/ 2585 w 4124"/>
                <a:gd name="T29" fmla="*/ 4057 h 4124"/>
                <a:gd name="T30" fmla="*/ 2193 w 4124"/>
                <a:gd name="T31" fmla="*/ 4119 h 4124"/>
                <a:gd name="T32" fmla="*/ 1798 w 4124"/>
                <a:gd name="T33" fmla="*/ 4106 h 4124"/>
                <a:gd name="T34" fmla="*/ 1412 w 4124"/>
                <a:gd name="T35" fmla="*/ 4019 h 4124"/>
                <a:gd name="T36" fmla="*/ 1044 w 4124"/>
                <a:gd name="T37" fmla="*/ 3856 h 4124"/>
                <a:gd name="T38" fmla="*/ 707 w 4124"/>
                <a:gd name="T39" fmla="*/ 3616 h 4124"/>
                <a:gd name="T40" fmla="*/ 415 w 4124"/>
                <a:gd name="T41" fmla="*/ 3304 h 4124"/>
                <a:gd name="T42" fmla="*/ 196 w 4124"/>
                <a:gd name="T43" fmla="*/ 2942 h 4124"/>
                <a:gd name="T44" fmla="*/ 58 w 4124"/>
                <a:gd name="T45" fmla="*/ 2548 h 4124"/>
                <a:gd name="T46" fmla="*/ 0 w 4124"/>
                <a:gd name="T47" fmla="*/ 2137 h 4124"/>
                <a:gd name="T48" fmla="*/ 29 w 4124"/>
                <a:gd name="T49" fmla="*/ 1718 h 4124"/>
                <a:gd name="T50" fmla="*/ 144 w 4124"/>
                <a:gd name="T51" fmla="*/ 1304 h 4124"/>
                <a:gd name="T52" fmla="*/ 195 w 4124"/>
                <a:gd name="T53" fmla="*/ 1251 h 4124"/>
                <a:gd name="T54" fmla="*/ 268 w 4124"/>
                <a:gd name="T55" fmla="*/ 1249 h 4124"/>
                <a:gd name="T56" fmla="*/ 320 w 4124"/>
                <a:gd name="T57" fmla="*/ 1300 h 4124"/>
                <a:gd name="T58" fmla="*/ 322 w 4124"/>
                <a:gd name="T59" fmla="*/ 1375 h 4124"/>
                <a:gd name="T60" fmla="*/ 216 w 4124"/>
                <a:gd name="T61" fmla="*/ 1749 h 4124"/>
                <a:gd name="T62" fmla="*/ 193 w 4124"/>
                <a:gd name="T63" fmla="*/ 2129 h 4124"/>
                <a:gd name="T64" fmla="*/ 244 w 4124"/>
                <a:gd name="T65" fmla="*/ 2503 h 4124"/>
                <a:gd name="T66" fmla="*/ 370 w 4124"/>
                <a:gd name="T67" fmla="*/ 2860 h 4124"/>
                <a:gd name="T68" fmla="*/ 568 w 4124"/>
                <a:gd name="T69" fmla="*/ 3188 h 4124"/>
                <a:gd name="T70" fmla="*/ 832 w 4124"/>
                <a:gd name="T71" fmla="*/ 3472 h 4124"/>
                <a:gd name="T72" fmla="*/ 1138 w 4124"/>
                <a:gd name="T73" fmla="*/ 3689 h 4124"/>
                <a:gd name="T74" fmla="*/ 1472 w 4124"/>
                <a:gd name="T75" fmla="*/ 3836 h 4124"/>
                <a:gd name="T76" fmla="*/ 1823 w 4124"/>
                <a:gd name="T77" fmla="*/ 3917 h 4124"/>
                <a:gd name="T78" fmla="*/ 2182 w 4124"/>
                <a:gd name="T79" fmla="*/ 3928 h 4124"/>
                <a:gd name="T80" fmla="*/ 2537 w 4124"/>
                <a:gd name="T81" fmla="*/ 3871 h 4124"/>
                <a:gd name="T82" fmla="*/ 2878 w 4124"/>
                <a:gd name="T83" fmla="*/ 3745 h 4124"/>
                <a:gd name="T84" fmla="*/ 3193 w 4124"/>
                <a:gd name="T85" fmla="*/ 3552 h 4124"/>
                <a:gd name="T86" fmla="*/ 3476 w 4124"/>
                <a:gd name="T87" fmla="*/ 3286 h 4124"/>
                <a:gd name="T88" fmla="*/ 3700 w 4124"/>
                <a:gd name="T89" fmla="*/ 2967 h 4124"/>
                <a:gd name="T90" fmla="*/ 3847 w 4124"/>
                <a:gd name="T91" fmla="*/ 2618 h 4124"/>
                <a:gd name="T92" fmla="*/ 3922 w 4124"/>
                <a:gd name="T93" fmla="*/ 2250 h 4124"/>
                <a:gd name="T94" fmla="*/ 3922 w 4124"/>
                <a:gd name="T95" fmla="*/ 1874 h 4124"/>
                <a:gd name="T96" fmla="*/ 3847 w 4124"/>
                <a:gd name="T97" fmla="*/ 1506 h 4124"/>
                <a:gd name="T98" fmla="*/ 3700 w 4124"/>
                <a:gd name="T99" fmla="*/ 1157 h 4124"/>
                <a:gd name="T100" fmla="*/ 3476 w 4124"/>
                <a:gd name="T101" fmla="*/ 836 h 4124"/>
                <a:gd name="T102" fmla="*/ 3188 w 4124"/>
                <a:gd name="T103" fmla="*/ 568 h 4124"/>
                <a:gd name="T104" fmla="*/ 2862 w 4124"/>
                <a:gd name="T105" fmla="*/ 370 h 4124"/>
                <a:gd name="T106" fmla="*/ 2505 w 4124"/>
                <a:gd name="T107" fmla="*/ 244 h 4124"/>
                <a:gd name="T108" fmla="*/ 2131 w 4124"/>
                <a:gd name="T109" fmla="*/ 193 h 4124"/>
                <a:gd name="T110" fmla="*/ 1750 w 4124"/>
                <a:gd name="T111" fmla="*/ 216 h 4124"/>
                <a:gd name="T112" fmla="*/ 1377 w 4124"/>
                <a:gd name="T113" fmla="*/ 320 h 4124"/>
                <a:gd name="T114" fmla="*/ 1295 w 4124"/>
                <a:gd name="T115" fmla="*/ 317 h 4124"/>
                <a:gd name="T116" fmla="*/ 1244 w 4124"/>
                <a:gd name="T117" fmla="*/ 247 h 4124"/>
                <a:gd name="T118" fmla="*/ 1271 w 4124"/>
                <a:gd name="T119" fmla="*/ 164 h 4124"/>
                <a:gd name="T120" fmla="*/ 1441 w 4124"/>
                <a:gd name="T121" fmla="*/ 94 h 4124"/>
                <a:gd name="T122" fmla="*/ 1856 w 4124"/>
                <a:gd name="T123" fmla="*/ 9 h 4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4" h="4124">
                  <a:moveTo>
                    <a:pt x="1996" y="0"/>
                  </a:moveTo>
                  <a:lnTo>
                    <a:pt x="2137" y="0"/>
                  </a:lnTo>
                  <a:lnTo>
                    <a:pt x="2275" y="11"/>
                  </a:lnTo>
                  <a:lnTo>
                    <a:pt x="2414" y="29"/>
                  </a:lnTo>
                  <a:lnTo>
                    <a:pt x="2548" y="58"/>
                  </a:lnTo>
                  <a:lnTo>
                    <a:pt x="2683" y="94"/>
                  </a:lnTo>
                  <a:lnTo>
                    <a:pt x="2814" y="142"/>
                  </a:lnTo>
                  <a:lnTo>
                    <a:pt x="2942" y="196"/>
                  </a:lnTo>
                  <a:lnTo>
                    <a:pt x="3068" y="260"/>
                  </a:lnTo>
                  <a:lnTo>
                    <a:pt x="3188" y="333"/>
                  </a:lnTo>
                  <a:lnTo>
                    <a:pt x="3304" y="415"/>
                  </a:lnTo>
                  <a:lnTo>
                    <a:pt x="3416" y="504"/>
                  </a:lnTo>
                  <a:lnTo>
                    <a:pt x="3521" y="603"/>
                  </a:lnTo>
                  <a:lnTo>
                    <a:pt x="3616" y="707"/>
                  </a:lnTo>
                  <a:lnTo>
                    <a:pt x="3705" y="814"/>
                  </a:lnTo>
                  <a:lnTo>
                    <a:pt x="3784" y="927"/>
                  </a:lnTo>
                  <a:lnTo>
                    <a:pt x="3856" y="1044"/>
                  </a:lnTo>
                  <a:lnTo>
                    <a:pt x="3918" y="1162"/>
                  </a:lnTo>
                  <a:lnTo>
                    <a:pt x="3973" y="1286"/>
                  </a:lnTo>
                  <a:lnTo>
                    <a:pt x="4019" y="1412"/>
                  </a:lnTo>
                  <a:lnTo>
                    <a:pt x="4057" y="1539"/>
                  </a:lnTo>
                  <a:lnTo>
                    <a:pt x="4086" y="1668"/>
                  </a:lnTo>
                  <a:lnTo>
                    <a:pt x="4106" y="1798"/>
                  </a:lnTo>
                  <a:lnTo>
                    <a:pt x="4119" y="1931"/>
                  </a:lnTo>
                  <a:lnTo>
                    <a:pt x="4124" y="2062"/>
                  </a:lnTo>
                  <a:lnTo>
                    <a:pt x="4119" y="2193"/>
                  </a:lnTo>
                  <a:lnTo>
                    <a:pt x="4106" y="2326"/>
                  </a:lnTo>
                  <a:lnTo>
                    <a:pt x="4086" y="2456"/>
                  </a:lnTo>
                  <a:lnTo>
                    <a:pt x="4057" y="2585"/>
                  </a:lnTo>
                  <a:lnTo>
                    <a:pt x="4019" y="2712"/>
                  </a:lnTo>
                  <a:lnTo>
                    <a:pt x="3973" y="2838"/>
                  </a:lnTo>
                  <a:lnTo>
                    <a:pt x="3918" y="2962"/>
                  </a:lnTo>
                  <a:lnTo>
                    <a:pt x="3856" y="3080"/>
                  </a:lnTo>
                  <a:lnTo>
                    <a:pt x="3784" y="3197"/>
                  </a:lnTo>
                  <a:lnTo>
                    <a:pt x="3705" y="3310"/>
                  </a:lnTo>
                  <a:lnTo>
                    <a:pt x="3616" y="3417"/>
                  </a:lnTo>
                  <a:lnTo>
                    <a:pt x="3521" y="3521"/>
                  </a:lnTo>
                  <a:lnTo>
                    <a:pt x="3417" y="3616"/>
                  </a:lnTo>
                  <a:lnTo>
                    <a:pt x="3310" y="3705"/>
                  </a:lnTo>
                  <a:lnTo>
                    <a:pt x="3197" y="3784"/>
                  </a:lnTo>
                  <a:lnTo>
                    <a:pt x="3080" y="3856"/>
                  </a:lnTo>
                  <a:lnTo>
                    <a:pt x="2962" y="3918"/>
                  </a:lnTo>
                  <a:lnTo>
                    <a:pt x="2838" y="3973"/>
                  </a:lnTo>
                  <a:lnTo>
                    <a:pt x="2712" y="4019"/>
                  </a:lnTo>
                  <a:lnTo>
                    <a:pt x="2585" y="4057"/>
                  </a:lnTo>
                  <a:lnTo>
                    <a:pt x="2456" y="4086"/>
                  </a:lnTo>
                  <a:lnTo>
                    <a:pt x="2326" y="4106"/>
                  </a:lnTo>
                  <a:lnTo>
                    <a:pt x="2193" y="4119"/>
                  </a:lnTo>
                  <a:lnTo>
                    <a:pt x="2062" y="4124"/>
                  </a:lnTo>
                  <a:lnTo>
                    <a:pt x="1931" y="4119"/>
                  </a:lnTo>
                  <a:lnTo>
                    <a:pt x="1798" y="4106"/>
                  </a:lnTo>
                  <a:lnTo>
                    <a:pt x="1668" y="4086"/>
                  </a:lnTo>
                  <a:lnTo>
                    <a:pt x="1539" y="4057"/>
                  </a:lnTo>
                  <a:lnTo>
                    <a:pt x="1412" y="4019"/>
                  </a:lnTo>
                  <a:lnTo>
                    <a:pt x="1286" y="3973"/>
                  </a:lnTo>
                  <a:lnTo>
                    <a:pt x="1162" y="3918"/>
                  </a:lnTo>
                  <a:lnTo>
                    <a:pt x="1044" y="3856"/>
                  </a:lnTo>
                  <a:lnTo>
                    <a:pt x="927" y="3784"/>
                  </a:lnTo>
                  <a:lnTo>
                    <a:pt x="814" y="3705"/>
                  </a:lnTo>
                  <a:lnTo>
                    <a:pt x="707" y="3616"/>
                  </a:lnTo>
                  <a:lnTo>
                    <a:pt x="603" y="3521"/>
                  </a:lnTo>
                  <a:lnTo>
                    <a:pt x="504" y="3416"/>
                  </a:lnTo>
                  <a:lnTo>
                    <a:pt x="415" y="3304"/>
                  </a:lnTo>
                  <a:lnTo>
                    <a:pt x="333" y="3188"/>
                  </a:lnTo>
                  <a:lnTo>
                    <a:pt x="260" y="3068"/>
                  </a:lnTo>
                  <a:lnTo>
                    <a:pt x="196" y="2942"/>
                  </a:lnTo>
                  <a:lnTo>
                    <a:pt x="142" y="2814"/>
                  </a:lnTo>
                  <a:lnTo>
                    <a:pt x="94" y="2683"/>
                  </a:lnTo>
                  <a:lnTo>
                    <a:pt x="58" y="2548"/>
                  </a:lnTo>
                  <a:lnTo>
                    <a:pt x="29" y="2414"/>
                  </a:lnTo>
                  <a:lnTo>
                    <a:pt x="11" y="2275"/>
                  </a:lnTo>
                  <a:lnTo>
                    <a:pt x="0" y="2137"/>
                  </a:lnTo>
                  <a:lnTo>
                    <a:pt x="0" y="1996"/>
                  </a:lnTo>
                  <a:lnTo>
                    <a:pt x="9" y="1856"/>
                  </a:lnTo>
                  <a:lnTo>
                    <a:pt x="29" y="1718"/>
                  </a:lnTo>
                  <a:lnTo>
                    <a:pt x="56" y="1577"/>
                  </a:lnTo>
                  <a:lnTo>
                    <a:pt x="94" y="1441"/>
                  </a:lnTo>
                  <a:lnTo>
                    <a:pt x="144" y="1304"/>
                  </a:lnTo>
                  <a:lnTo>
                    <a:pt x="156" y="1282"/>
                  </a:lnTo>
                  <a:lnTo>
                    <a:pt x="173" y="1264"/>
                  </a:lnTo>
                  <a:lnTo>
                    <a:pt x="195" y="1251"/>
                  </a:lnTo>
                  <a:lnTo>
                    <a:pt x="218" y="1244"/>
                  </a:lnTo>
                  <a:lnTo>
                    <a:pt x="242" y="1244"/>
                  </a:lnTo>
                  <a:lnTo>
                    <a:pt x="268" y="1249"/>
                  </a:lnTo>
                  <a:lnTo>
                    <a:pt x="289" y="1262"/>
                  </a:lnTo>
                  <a:lnTo>
                    <a:pt x="308" y="1280"/>
                  </a:lnTo>
                  <a:lnTo>
                    <a:pt x="320" y="1300"/>
                  </a:lnTo>
                  <a:lnTo>
                    <a:pt x="328" y="1324"/>
                  </a:lnTo>
                  <a:lnTo>
                    <a:pt x="328" y="1350"/>
                  </a:lnTo>
                  <a:lnTo>
                    <a:pt x="322" y="1375"/>
                  </a:lnTo>
                  <a:lnTo>
                    <a:pt x="278" y="1497"/>
                  </a:lnTo>
                  <a:lnTo>
                    <a:pt x="244" y="1623"/>
                  </a:lnTo>
                  <a:lnTo>
                    <a:pt x="216" y="1749"/>
                  </a:lnTo>
                  <a:lnTo>
                    <a:pt x="200" y="1876"/>
                  </a:lnTo>
                  <a:lnTo>
                    <a:pt x="191" y="2002"/>
                  </a:lnTo>
                  <a:lnTo>
                    <a:pt x="193" y="2129"/>
                  </a:lnTo>
                  <a:lnTo>
                    <a:pt x="200" y="2255"/>
                  </a:lnTo>
                  <a:lnTo>
                    <a:pt x="218" y="2381"/>
                  </a:lnTo>
                  <a:lnTo>
                    <a:pt x="244" y="2503"/>
                  </a:lnTo>
                  <a:lnTo>
                    <a:pt x="278" y="2625"/>
                  </a:lnTo>
                  <a:lnTo>
                    <a:pt x="320" y="2745"/>
                  </a:lnTo>
                  <a:lnTo>
                    <a:pt x="370" y="2860"/>
                  </a:lnTo>
                  <a:lnTo>
                    <a:pt x="428" y="2975"/>
                  </a:lnTo>
                  <a:lnTo>
                    <a:pt x="495" y="3084"/>
                  </a:lnTo>
                  <a:lnTo>
                    <a:pt x="568" y="3188"/>
                  </a:lnTo>
                  <a:lnTo>
                    <a:pt x="650" y="3290"/>
                  </a:lnTo>
                  <a:lnTo>
                    <a:pt x="739" y="3385"/>
                  </a:lnTo>
                  <a:lnTo>
                    <a:pt x="832" y="3472"/>
                  </a:lnTo>
                  <a:lnTo>
                    <a:pt x="931" y="3552"/>
                  </a:lnTo>
                  <a:lnTo>
                    <a:pt x="1033" y="3623"/>
                  </a:lnTo>
                  <a:lnTo>
                    <a:pt x="1138" y="3689"/>
                  </a:lnTo>
                  <a:lnTo>
                    <a:pt x="1246" y="3745"/>
                  </a:lnTo>
                  <a:lnTo>
                    <a:pt x="1357" y="3795"/>
                  </a:lnTo>
                  <a:lnTo>
                    <a:pt x="1472" y="3836"/>
                  </a:lnTo>
                  <a:lnTo>
                    <a:pt x="1587" y="3871"/>
                  </a:lnTo>
                  <a:lnTo>
                    <a:pt x="1705" y="3898"/>
                  </a:lnTo>
                  <a:lnTo>
                    <a:pt x="1823" y="3917"/>
                  </a:lnTo>
                  <a:lnTo>
                    <a:pt x="1942" y="3928"/>
                  </a:lnTo>
                  <a:lnTo>
                    <a:pt x="2062" y="3931"/>
                  </a:lnTo>
                  <a:lnTo>
                    <a:pt x="2182" y="3928"/>
                  </a:lnTo>
                  <a:lnTo>
                    <a:pt x="2301" y="3917"/>
                  </a:lnTo>
                  <a:lnTo>
                    <a:pt x="2419" y="3898"/>
                  </a:lnTo>
                  <a:lnTo>
                    <a:pt x="2537" y="3871"/>
                  </a:lnTo>
                  <a:lnTo>
                    <a:pt x="2652" y="3836"/>
                  </a:lnTo>
                  <a:lnTo>
                    <a:pt x="2767" y="3795"/>
                  </a:lnTo>
                  <a:lnTo>
                    <a:pt x="2878" y="3745"/>
                  </a:lnTo>
                  <a:lnTo>
                    <a:pt x="2986" y="3689"/>
                  </a:lnTo>
                  <a:lnTo>
                    <a:pt x="3091" y="3623"/>
                  </a:lnTo>
                  <a:lnTo>
                    <a:pt x="3193" y="3552"/>
                  </a:lnTo>
                  <a:lnTo>
                    <a:pt x="3292" y="3472"/>
                  </a:lnTo>
                  <a:lnTo>
                    <a:pt x="3385" y="3385"/>
                  </a:lnTo>
                  <a:lnTo>
                    <a:pt x="3476" y="3286"/>
                  </a:lnTo>
                  <a:lnTo>
                    <a:pt x="3558" y="3184"/>
                  </a:lnTo>
                  <a:lnTo>
                    <a:pt x="3632" y="3079"/>
                  </a:lnTo>
                  <a:lnTo>
                    <a:pt x="3700" y="2967"/>
                  </a:lnTo>
                  <a:lnTo>
                    <a:pt x="3756" y="2854"/>
                  </a:lnTo>
                  <a:lnTo>
                    <a:pt x="3807" y="2736"/>
                  </a:lnTo>
                  <a:lnTo>
                    <a:pt x="3847" y="2618"/>
                  </a:lnTo>
                  <a:lnTo>
                    <a:pt x="3882" y="2496"/>
                  </a:lnTo>
                  <a:lnTo>
                    <a:pt x="3906" y="2374"/>
                  </a:lnTo>
                  <a:lnTo>
                    <a:pt x="3922" y="2250"/>
                  </a:lnTo>
                  <a:lnTo>
                    <a:pt x="3931" y="2124"/>
                  </a:lnTo>
                  <a:lnTo>
                    <a:pt x="3931" y="2000"/>
                  </a:lnTo>
                  <a:lnTo>
                    <a:pt x="3922" y="1874"/>
                  </a:lnTo>
                  <a:lnTo>
                    <a:pt x="3906" y="1750"/>
                  </a:lnTo>
                  <a:lnTo>
                    <a:pt x="3882" y="1628"/>
                  </a:lnTo>
                  <a:lnTo>
                    <a:pt x="3847" y="1506"/>
                  </a:lnTo>
                  <a:lnTo>
                    <a:pt x="3807" y="1388"/>
                  </a:lnTo>
                  <a:lnTo>
                    <a:pt x="3756" y="1270"/>
                  </a:lnTo>
                  <a:lnTo>
                    <a:pt x="3700" y="1157"/>
                  </a:lnTo>
                  <a:lnTo>
                    <a:pt x="3632" y="1045"/>
                  </a:lnTo>
                  <a:lnTo>
                    <a:pt x="3558" y="940"/>
                  </a:lnTo>
                  <a:lnTo>
                    <a:pt x="3476" y="836"/>
                  </a:lnTo>
                  <a:lnTo>
                    <a:pt x="3385" y="739"/>
                  </a:lnTo>
                  <a:lnTo>
                    <a:pt x="3290" y="650"/>
                  </a:lnTo>
                  <a:lnTo>
                    <a:pt x="3188" y="568"/>
                  </a:lnTo>
                  <a:lnTo>
                    <a:pt x="3084" y="495"/>
                  </a:lnTo>
                  <a:lnTo>
                    <a:pt x="2975" y="428"/>
                  </a:lnTo>
                  <a:lnTo>
                    <a:pt x="2862" y="370"/>
                  </a:lnTo>
                  <a:lnTo>
                    <a:pt x="2745" y="320"/>
                  </a:lnTo>
                  <a:lnTo>
                    <a:pt x="2627" y="278"/>
                  </a:lnTo>
                  <a:lnTo>
                    <a:pt x="2505" y="244"/>
                  </a:lnTo>
                  <a:lnTo>
                    <a:pt x="2381" y="218"/>
                  </a:lnTo>
                  <a:lnTo>
                    <a:pt x="2257" y="202"/>
                  </a:lnTo>
                  <a:lnTo>
                    <a:pt x="2131" y="193"/>
                  </a:lnTo>
                  <a:lnTo>
                    <a:pt x="2004" y="191"/>
                  </a:lnTo>
                  <a:lnTo>
                    <a:pt x="1878" y="200"/>
                  </a:lnTo>
                  <a:lnTo>
                    <a:pt x="1750" y="216"/>
                  </a:lnTo>
                  <a:lnTo>
                    <a:pt x="1625" y="242"/>
                  </a:lnTo>
                  <a:lnTo>
                    <a:pt x="1501" y="277"/>
                  </a:lnTo>
                  <a:lnTo>
                    <a:pt x="1377" y="320"/>
                  </a:lnTo>
                  <a:lnTo>
                    <a:pt x="1350" y="328"/>
                  </a:lnTo>
                  <a:lnTo>
                    <a:pt x="1322" y="326"/>
                  </a:lnTo>
                  <a:lnTo>
                    <a:pt x="1295" y="317"/>
                  </a:lnTo>
                  <a:lnTo>
                    <a:pt x="1271" y="300"/>
                  </a:lnTo>
                  <a:lnTo>
                    <a:pt x="1253" y="275"/>
                  </a:lnTo>
                  <a:lnTo>
                    <a:pt x="1244" y="247"/>
                  </a:lnTo>
                  <a:lnTo>
                    <a:pt x="1244" y="218"/>
                  </a:lnTo>
                  <a:lnTo>
                    <a:pt x="1253" y="189"/>
                  </a:lnTo>
                  <a:lnTo>
                    <a:pt x="1271" y="164"/>
                  </a:lnTo>
                  <a:lnTo>
                    <a:pt x="1288" y="153"/>
                  </a:lnTo>
                  <a:lnTo>
                    <a:pt x="1304" y="144"/>
                  </a:lnTo>
                  <a:lnTo>
                    <a:pt x="1441" y="94"/>
                  </a:lnTo>
                  <a:lnTo>
                    <a:pt x="1577" y="56"/>
                  </a:lnTo>
                  <a:lnTo>
                    <a:pt x="1718" y="29"/>
                  </a:lnTo>
                  <a:lnTo>
                    <a:pt x="1856" y="9"/>
                  </a:lnTo>
                  <a:lnTo>
                    <a:pt x="19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1580" y="908"/>
              <a:ext cx="511" cy="512"/>
            </a:xfrm>
            <a:custGeom>
              <a:avLst/>
              <a:gdLst>
                <a:gd name="T0" fmla="*/ 461 w 1022"/>
                <a:gd name="T1" fmla="*/ 195 h 1024"/>
                <a:gd name="T2" fmla="*/ 366 w 1022"/>
                <a:gd name="T3" fmla="*/ 226 h 1024"/>
                <a:gd name="T4" fmla="*/ 286 w 1022"/>
                <a:gd name="T5" fmla="*/ 286 h 1024"/>
                <a:gd name="T6" fmla="*/ 226 w 1022"/>
                <a:gd name="T7" fmla="*/ 366 h 1024"/>
                <a:gd name="T8" fmla="*/ 195 w 1022"/>
                <a:gd name="T9" fmla="*/ 461 h 1024"/>
                <a:gd name="T10" fmla="*/ 195 w 1022"/>
                <a:gd name="T11" fmla="*/ 561 h 1024"/>
                <a:gd name="T12" fmla="*/ 226 w 1022"/>
                <a:gd name="T13" fmla="*/ 656 h 1024"/>
                <a:gd name="T14" fmla="*/ 286 w 1022"/>
                <a:gd name="T15" fmla="*/ 738 h 1024"/>
                <a:gd name="T16" fmla="*/ 366 w 1022"/>
                <a:gd name="T17" fmla="*/ 796 h 1024"/>
                <a:gd name="T18" fmla="*/ 461 w 1022"/>
                <a:gd name="T19" fmla="*/ 827 h 1024"/>
                <a:gd name="T20" fmla="*/ 561 w 1022"/>
                <a:gd name="T21" fmla="*/ 827 h 1024"/>
                <a:gd name="T22" fmla="*/ 656 w 1022"/>
                <a:gd name="T23" fmla="*/ 796 h 1024"/>
                <a:gd name="T24" fmla="*/ 738 w 1022"/>
                <a:gd name="T25" fmla="*/ 738 h 1024"/>
                <a:gd name="T26" fmla="*/ 798 w 1022"/>
                <a:gd name="T27" fmla="*/ 654 h 1024"/>
                <a:gd name="T28" fmla="*/ 827 w 1022"/>
                <a:gd name="T29" fmla="*/ 561 h 1024"/>
                <a:gd name="T30" fmla="*/ 827 w 1022"/>
                <a:gd name="T31" fmla="*/ 463 h 1024"/>
                <a:gd name="T32" fmla="*/ 798 w 1022"/>
                <a:gd name="T33" fmla="*/ 368 h 1024"/>
                <a:gd name="T34" fmla="*/ 738 w 1022"/>
                <a:gd name="T35" fmla="*/ 286 h 1024"/>
                <a:gd name="T36" fmla="*/ 656 w 1022"/>
                <a:gd name="T37" fmla="*/ 226 h 1024"/>
                <a:gd name="T38" fmla="*/ 561 w 1022"/>
                <a:gd name="T39" fmla="*/ 195 h 1024"/>
                <a:gd name="T40" fmla="*/ 512 w 1022"/>
                <a:gd name="T41" fmla="*/ 0 h 1024"/>
                <a:gd name="T42" fmla="*/ 645 w 1022"/>
                <a:gd name="T43" fmla="*/ 16 h 1024"/>
                <a:gd name="T44" fmla="*/ 767 w 1022"/>
                <a:gd name="T45" fmla="*/ 67 h 1024"/>
                <a:gd name="T46" fmla="*/ 873 w 1022"/>
                <a:gd name="T47" fmla="*/ 149 h 1024"/>
                <a:gd name="T48" fmla="*/ 956 w 1022"/>
                <a:gd name="T49" fmla="*/ 259 h 1024"/>
                <a:gd name="T50" fmla="*/ 1006 w 1022"/>
                <a:gd name="T51" fmla="*/ 381 h 1024"/>
                <a:gd name="T52" fmla="*/ 1022 w 1022"/>
                <a:gd name="T53" fmla="*/ 512 h 1024"/>
                <a:gd name="T54" fmla="*/ 1006 w 1022"/>
                <a:gd name="T55" fmla="*/ 641 h 1024"/>
                <a:gd name="T56" fmla="*/ 956 w 1022"/>
                <a:gd name="T57" fmla="*/ 763 h 1024"/>
                <a:gd name="T58" fmla="*/ 873 w 1022"/>
                <a:gd name="T59" fmla="*/ 873 h 1024"/>
                <a:gd name="T60" fmla="*/ 767 w 1022"/>
                <a:gd name="T61" fmla="*/ 955 h 1024"/>
                <a:gd name="T62" fmla="*/ 645 w 1022"/>
                <a:gd name="T63" fmla="*/ 1006 h 1024"/>
                <a:gd name="T64" fmla="*/ 512 w 1022"/>
                <a:gd name="T65" fmla="*/ 1024 h 1024"/>
                <a:gd name="T66" fmla="*/ 379 w 1022"/>
                <a:gd name="T67" fmla="*/ 1006 h 1024"/>
                <a:gd name="T68" fmla="*/ 255 w 1022"/>
                <a:gd name="T69" fmla="*/ 955 h 1024"/>
                <a:gd name="T70" fmla="*/ 149 w 1022"/>
                <a:gd name="T71" fmla="*/ 873 h 1024"/>
                <a:gd name="T72" fmla="*/ 67 w 1022"/>
                <a:gd name="T73" fmla="*/ 767 h 1024"/>
                <a:gd name="T74" fmla="*/ 16 w 1022"/>
                <a:gd name="T75" fmla="*/ 645 h 1024"/>
                <a:gd name="T76" fmla="*/ 0 w 1022"/>
                <a:gd name="T77" fmla="*/ 512 h 1024"/>
                <a:gd name="T78" fmla="*/ 16 w 1022"/>
                <a:gd name="T79" fmla="*/ 379 h 1024"/>
                <a:gd name="T80" fmla="*/ 67 w 1022"/>
                <a:gd name="T81" fmla="*/ 255 h 1024"/>
                <a:gd name="T82" fmla="*/ 149 w 1022"/>
                <a:gd name="T83" fmla="*/ 149 h 1024"/>
                <a:gd name="T84" fmla="*/ 255 w 1022"/>
                <a:gd name="T85" fmla="*/ 67 h 1024"/>
                <a:gd name="T86" fmla="*/ 379 w 1022"/>
                <a:gd name="T87" fmla="*/ 16 h 1024"/>
                <a:gd name="T88" fmla="*/ 512 w 1022"/>
                <a:gd name="T89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2" h="1024">
                  <a:moveTo>
                    <a:pt x="512" y="191"/>
                  </a:moveTo>
                  <a:lnTo>
                    <a:pt x="461" y="195"/>
                  </a:lnTo>
                  <a:lnTo>
                    <a:pt x="412" y="208"/>
                  </a:lnTo>
                  <a:lnTo>
                    <a:pt x="366" y="226"/>
                  </a:lnTo>
                  <a:lnTo>
                    <a:pt x="324" y="251"/>
                  </a:lnTo>
                  <a:lnTo>
                    <a:pt x="286" y="286"/>
                  </a:lnTo>
                  <a:lnTo>
                    <a:pt x="251" y="324"/>
                  </a:lnTo>
                  <a:lnTo>
                    <a:pt x="226" y="366"/>
                  </a:lnTo>
                  <a:lnTo>
                    <a:pt x="208" y="412"/>
                  </a:lnTo>
                  <a:lnTo>
                    <a:pt x="195" y="461"/>
                  </a:lnTo>
                  <a:lnTo>
                    <a:pt x="191" y="512"/>
                  </a:lnTo>
                  <a:lnTo>
                    <a:pt x="195" y="561"/>
                  </a:lnTo>
                  <a:lnTo>
                    <a:pt x="208" y="610"/>
                  </a:lnTo>
                  <a:lnTo>
                    <a:pt x="226" y="656"/>
                  </a:lnTo>
                  <a:lnTo>
                    <a:pt x="251" y="700"/>
                  </a:lnTo>
                  <a:lnTo>
                    <a:pt x="286" y="738"/>
                  </a:lnTo>
                  <a:lnTo>
                    <a:pt x="324" y="771"/>
                  </a:lnTo>
                  <a:lnTo>
                    <a:pt x="366" y="796"/>
                  </a:lnTo>
                  <a:lnTo>
                    <a:pt x="412" y="816"/>
                  </a:lnTo>
                  <a:lnTo>
                    <a:pt x="461" y="827"/>
                  </a:lnTo>
                  <a:lnTo>
                    <a:pt x="512" y="831"/>
                  </a:lnTo>
                  <a:lnTo>
                    <a:pt x="561" y="827"/>
                  </a:lnTo>
                  <a:lnTo>
                    <a:pt x="610" y="816"/>
                  </a:lnTo>
                  <a:lnTo>
                    <a:pt x="656" y="796"/>
                  </a:lnTo>
                  <a:lnTo>
                    <a:pt x="700" y="771"/>
                  </a:lnTo>
                  <a:lnTo>
                    <a:pt x="738" y="738"/>
                  </a:lnTo>
                  <a:lnTo>
                    <a:pt x="771" y="698"/>
                  </a:lnTo>
                  <a:lnTo>
                    <a:pt x="798" y="654"/>
                  </a:lnTo>
                  <a:lnTo>
                    <a:pt x="816" y="609"/>
                  </a:lnTo>
                  <a:lnTo>
                    <a:pt x="827" y="561"/>
                  </a:lnTo>
                  <a:lnTo>
                    <a:pt x="831" y="512"/>
                  </a:lnTo>
                  <a:lnTo>
                    <a:pt x="827" y="463"/>
                  </a:lnTo>
                  <a:lnTo>
                    <a:pt x="816" y="414"/>
                  </a:lnTo>
                  <a:lnTo>
                    <a:pt x="798" y="368"/>
                  </a:lnTo>
                  <a:lnTo>
                    <a:pt x="771" y="324"/>
                  </a:lnTo>
                  <a:lnTo>
                    <a:pt x="738" y="286"/>
                  </a:lnTo>
                  <a:lnTo>
                    <a:pt x="700" y="251"/>
                  </a:lnTo>
                  <a:lnTo>
                    <a:pt x="656" y="226"/>
                  </a:lnTo>
                  <a:lnTo>
                    <a:pt x="610" y="208"/>
                  </a:lnTo>
                  <a:lnTo>
                    <a:pt x="561" y="195"/>
                  </a:lnTo>
                  <a:lnTo>
                    <a:pt x="512" y="191"/>
                  </a:lnTo>
                  <a:close/>
                  <a:moveTo>
                    <a:pt x="512" y="0"/>
                  </a:moveTo>
                  <a:lnTo>
                    <a:pt x="579" y="4"/>
                  </a:lnTo>
                  <a:lnTo>
                    <a:pt x="645" y="16"/>
                  </a:lnTo>
                  <a:lnTo>
                    <a:pt x="707" y="38"/>
                  </a:lnTo>
                  <a:lnTo>
                    <a:pt x="767" y="67"/>
                  </a:lnTo>
                  <a:lnTo>
                    <a:pt x="822" y="106"/>
                  </a:lnTo>
                  <a:lnTo>
                    <a:pt x="873" y="149"/>
                  </a:lnTo>
                  <a:lnTo>
                    <a:pt x="918" y="202"/>
                  </a:lnTo>
                  <a:lnTo>
                    <a:pt x="956" y="259"/>
                  </a:lnTo>
                  <a:lnTo>
                    <a:pt x="986" y="319"/>
                  </a:lnTo>
                  <a:lnTo>
                    <a:pt x="1006" y="381"/>
                  </a:lnTo>
                  <a:lnTo>
                    <a:pt x="1018" y="446"/>
                  </a:lnTo>
                  <a:lnTo>
                    <a:pt x="1022" y="512"/>
                  </a:lnTo>
                  <a:lnTo>
                    <a:pt x="1018" y="578"/>
                  </a:lnTo>
                  <a:lnTo>
                    <a:pt x="1006" y="641"/>
                  </a:lnTo>
                  <a:lnTo>
                    <a:pt x="986" y="703"/>
                  </a:lnTo>
                  <a:lnTo>
                    <a:pt x="956" y="763"/>
                  </a:lnTo>
                  <a:lnTo>
                    <a:pt x="918" y="822"/>
                  </a:lnTo>
                  <a:lnTo>
                    <a:pt x="873" y="873"/>
                  </a:lnTo>
                  <a:lnTo>
                    <a:pt x="822" y="918"/>
                  </a:lnTo>
                  <a:lnTo>
                    <a:pt x="767" y="955"/>
                  </a:lnTo>
                  <a:lnTo>
                    <a:pt x="707" y="984"/>
                  </a:lnTo>
                  <a:lnTo>
                    <a:pt x="645" y="1006"/>
                  </a:lnTo>
                  <a:lnTo>
                    <a:pt x="579" y="1018"/>
                  </a:lnTo>
                  <a:lnTo>
                    <a:pt x="512" y="1024"/>
                  </a:lnTo>
                  <a:lnTo>
                    <a:pt x="445" y="1018"/>
                  </a:lnTo>
                  <a:lnTo>
                    <a:pt x="379" y="1006"/>
                  </a:lnTo>
                  <a:lnTo>
                    <a:pt x="315" y="984"/>
                  </a:lnTo>
                  <a:lnTo>
                    <a:pt x="255" y="955"/>
                  </a:lnTo>
                  <a:lnTo>
                    <a:pt x="200" y="918"/>
                  </a:lnTo>
                  <a:lnTo>
                    <a:pt x="149" y="873"/>
                  </a:lnTo>
                  <a:lnTo>
                    <a:pt x="106" y="822"/>
                  </a:lnTo>
                  <a:lnTo>
                    <a:pt x="67" y="767"/>
                  </a:lnTo>
                  <a:lnTo>
                    <a:pt x="38" y="707"/>
                  </a:lnTo>
                  <a:lnTo>
                    <a:pt x="16" y="645"/>
                  </a:lnTo>
                  <a:lnTo>
                    <a:pt x="4" y="579"/>
                  </a:lnTo>
                  <a:lnTo>
                    <a:pt x="0" y="512"/>
                  </a:lnTo>
                  <a:lnTo>
                    <a:pt x="4" y="445"/>
                  </a:lnTo>
                  <a:lnTo>
                    <a:pt x="16" y="379"/>
                  </a:lnTo>
                  <a:lnTo>
                    <a:pt x="38" y="315"/>
                  </a:lnTo>
                  <a:lnTo>
                    <a:pt x="67" y="255"/>
                  </a:lnTo>
                  <a:lnTo>
                    <a:pt x="106" y="200"/>
                  </a:lnTo>
                  <a:lnTo>
                    <a:pt x="149" y="149"/>
                  </a:lnTo>
                  <a:lnTo>
                    <a:pt x="200" y="106"/>
                  </a:lnTo>
                  <a:lnTo>
                    <a:pt x="255" y="67"/>
                  </a:lnTo>
                  <a:lnTo>
                    <a:pt x="315" y="38"/>
                  </a:lnTo>
                  <a:lnTo>
                    <a:pt x="379" y="16"/>
                  </a:lnTo>
                  <a:lnTo>
                    <a:pt x="445" y="4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13"/>
          <p:cNvGrpSpPr>
            <a:grpSpLocks noChangeAspect="1"/>
          </p:cNvGrpSpPr>
          <p:nvPr/>
        </p:nvGrpSpPr>
        <p:grpSpPr bwMode="auto">
          <a:xfrm>
            <a:off x="4831710" y="2947681"/>
            <a:ext cx="1035050" cy="1262063"/>
            <a:chOff x="3046" y="1942"/>
            <a:chExt cx="652" cy="795"/>
          </a:xfrm>
          <a:solidFill>
            <a:schemeClr val="bg1"/>
          </a:solidFill>
        </p:grpSpPr>
        <p:sp>
          <p:nvSpPr>
            <p:cNvPr id="65" name="Freeform 15"/>
            <p:cNvSpPr>
              <a:spLocks noEditPoints="1"/>
            </p:cNvSpPr>
            <p:nvPr/>
          </p:nvSpPr>
          <p:spPr bwMode="auto">
            <a:xfrm>
              <a:off x="3046" y="1942"/>
              <a:ext cx="563" cy="795"/>
            </a:xfrm>
            <a:custGeom>
              <a:avLst/>
              <a:gdLst>
                <a:gd name="T0" fmla="*/ 1088 w 2816"/>
                <a:gd name="T1" fmla="*/ 3747 h 3973"/>
                <a:gd name="T2" fmla="*/ 1005 w 2816"/>
                <a:gd name="T3" fmla="*/ 3847 h 3973"/>
                <a:gd name="T4" fmla="*/ 2537 w 2816"/>
                <a:gd name="T5" fmla="*/ 3766 h 3973"/>
                <a:gd name="T6" fmla="*/ 2413 w 2816"/>
                <a:gd name="T7" fmla="*/ 3720 h 3973"/>
                <a:gd name="T8" fmla="*/ 1159 w 2816"/>
                <a:gd name="T9" fmla="*/ 5 h 3973"/>
                <a:gd name="T10" fmla="*/ 1226 w 2816"/>
                <a:gd name="T11" fmla="*/ 117 h 3973"/>
                <a:gd name="T12" fmla="*/ 1218 w 2816"/>
                <a:gd name="T13" fmla="*/ 179 h 3973"/>
                <a:gd name="T14" fmla="*/ 1158 w 2816"/>
                <a:gd name="T15" fmla="*/ 204 h 3973"/>
                <a:gd name="T16" fmla="*/ 1108 w 2816"/>
                <a:gd name="T17" fmla="*/ 166 h 3973"/>
                <a:gd name="T18" fmla="*/ 838 w 2816"/>
                <a:gd name="T19" fmla="*/ 297 h 3973"/>
                <a:gd name="T20" fmla="*/ 545 w 2816"/>
                <a:gd name="T21" fmla="*/ 560 h 3973"/>
                <a:gd name="T22" fmla="*/ 324 w 2816"/>
                <a:gd name="T23" fmla="*/ 877 h 3973"/>
                <a:gd name="T24" fmla="*/ 183 w 2816"/>
                <a:gd name="T25" fmla="*/ 1236 h 3973"/>
                <a:gd name="T26" fmla="*/ 127 w 2816"/>
                <a:gd name="T27" fmla="*/ 1619 h 3973"/>
                <a:gd name="T28" fmla="*/ 163 w 2816"/>
                <a:gd name="T29" fmla="*/ 2012 h 3973"/>
                <a:gd name="T30" fmla="*/ 297 w 2816"/>
                <a:gd name="T31" fmla="*/ 2399 h 3973"/>
                <a:gd name="T32" fmla="*/ 522 w 2816"/>
                <a:gd name="T33" fmla="*/ 2742 h 3973"/>
                <a:gd name="T34" fmla="*/ 814 w 2816"/>
                <a:gd name="T35" fmla="*/ 3013 h 3973"/>
                <a:gd name="T36" fmla="*/ 1158 w 2816"/>
                <a:gd name="T37" fmla="*/ 3205 h 3973"/>
                <a:gd name="T38" fmla="*/ 1538 w 2816"/>
                <a:gd name="T39" fmla="*/ 3313 h 3973"/>
                <a:gd name="T40" fmla="*/ 1739 w 2816"/>
                <a:gd name="T41" fmla="*/ 3293 h 3973"/>
                <a:gd name="T42" fmla="*/ 1800 w 2816"/>
                <a:gd name="T43" fmla="*/ 3249 h 3973"/>
                <a:gd name="T44" fmla="*/ 1859 w 2816"/>
                <a:gd name="T45" fmla="*/ 3293 h 3973"/>
                <a:gd name="T46" fmla="*/ 2070 w 2816"/>
                <a:gd name="T47" fmla="*/ 3312 h 3973"/>
                <a:gd name="T48" fmla="*/ 2372 w 2816"/>
                <a:gd name="T49" fmla="*/ 3211 h 3973"/>
                <a:gd name="T50" fmla="*/ 2381 w 2816"/>
                <a:gd name="T51" fmla="*/ 3148 h 3973"/>
                <a:gd name="T52" fmla="*/ 2440 w 2816"/>
                <a:gd name="T53" fmla="*/ 3124 h 3973"/>
                <a:gd name="T54" fmla="*/ 2490 w 2816"/>
                <a:gd name="T55" fmla="*/ 3163 h 3973"/>
                <a:gd name="T56" fmla="*/ 2523 w 2816"/>
                <a:gd name="T57" fmla="*/ 3290 h 3973"/>
                <a:gd name="T58" fmla="*/ 2386 w 2816"/>
                <a:gd name="T59" fmla="*/ 3363 h 3973"/>
                <a:gd name="T60" fmla="*/ 1967 w 2816"/>
                <a:gd name="T61" fmla="*/ 3454 h 3973"/>
                <a:gd name="T62" fmla="*/ 2458 w 2816"/>
                <a:gd name="T63" fmla="*/ 3596 h 3973"/>
                <a:gd name="T64" fmla="*/ 2616 w 2816"/>
                <a:gd name="T65" fmla="*/ 3665 h 3973"/>
                <a:gd name="T66" fmla="*/ 2713 w 2816"/>
                <a:gd name="T67" fmla="*/ 3805 h 3973"/>
                <a:gd name="T68" fmla="*/ 2789 w 2816"/>
                <a:gd name="T69" fmla="*/ 3859 h 3973"/>
                <a:gd name="T70" fmla="*/ 2812 w 2816"/>
                <a:gd name="T71" fmla="*/ 3929 h 3973"/>
                <a:gd name="T72" fmla="*/ 2752 w 2816"/>
                <a:gd name="T73" fmla="*/ 3973 h 3973"/>
                <a:gd name="T74" fmla="*/ 796 w 2816"/>
                <a:gd name="T75" fmla="*/ 3947 h 3973"/>
                <a:gd name="T76" fmla="*/ 796 w 2816"/>
                <a:gd name="T77" fmla="*/ 3872 h 3973"/>
                <a:gd name="T78" fmla="*/ 874 w 2816"/>
                <a:gd name="T79" fmla="*/ 3847 h 3973"/>
                <a:gd name="T80" fmla="*/ 952 w 2816"/>
                <a:gd name="T81" fmla="*/ 3694 h 3973"/>
                <a:gd name="T82" fmla="*/ 1096 w 2816"/>
                <a:gd name="T83" fmla="*/ 3605 h 3973"/>
                <a:gd name="T84" fmla="*/ 1736 w 2816"/>
                <a:gd name="T85" fmla="*/ 3460 h 3973"/>
                <a:gd name="T86" fmla="*/ 1334 w 2816"/>
                <a:gd name="T87" fmla="*/ 3399 h 3973"/>
                <a:gd name="T88" fmla="*/ 958 w 2816"/>
                <a:gd name="T89" fmla="*/ 3251 h 3973"/>
                <a:gd name="T90" fmla="*/ 623 w 2816"/>
                <a:gd name="T91" fmla="*/ 3024 h 3973"/>
                <a:gd name="T92" fmla="*/ 344 w 2816"/>
                <a:gd name="T93" fmla="*/ 2721 h 3973"/>
                <a:gd name="T94" fmla="*/ 137 w 2816"/>
                <a:gd name="T95" fmla="*/ 2352 h 3973"/>
                <a:gd name="T96" fmla="*/ 21 w 2816"/>
                <a:gd name="T97" fmla="*/ 1938 h 3973"/>
                <a:gd name="T98" fmla="*/ 5 w 2816"/>
                <a:gd name="T99" fmla="*/ 1523 h 3973"/>
                <a:gd name="T100" fmla="*/ 85 w 2816"/>
                <a:gd name="T101" fmla="*/ 1121 h 3973"/>
                <a:gd name="T102" fmla="*/ 252 w 2816"/>
                <a:gd name="T103" fmla="*/ 748 h 3973"/>
                <a:gd name="T104" fmla="*/ 500 w 2816"/>
                <a:gd name="T105" fmla="*/ 421 h 3973"/>
                <a:gd name="T106" fmla="*/ 823 w 2816"/>
                <a:gd name="T107" fmla="*/ 155 h 3973"/>
                <a:gd name="T108" fmla="*/ 1127 w 2816"/>
                <a:gd name="T109" fmla="*/ 0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6" h="3973">
                  <a:moveTo>
                    <a:pt x="1185" y="3720"/>
                  </a:moveTo>
                  <a:lnTo>
                    <a:pt x="1151" y="3722"/>
                  </a:lnTo>
                  <a:lnTo>
                    <a:pt x="1118" y="3732"/>
                  </a:lnTo>
                  <a:lnTo>
                    <a:pt x="1088" y="3747"/>
                  </a:lnTo>
                  <a:lnTo>
                    <a:pt x="1061" y="3766"/>
                  </a:lnTo>
                  <a:lnTo>
                    <a:pt x="1038" y="3789"/>
                  </a:lnTo>
                  <a:lnTo>
                    <a:pt x="1020" y="3817"/>
                  </a:lnTo>
                  <a:lnTo>
                    <a:pt x="1005" y="3847"/>
                  </a:lnTo>
                  <a:lnTo>
                    <a:pt x="2593" y="3847"/>
                  </a:lnTo>
                  <a:lnTo>
                    <a:pt x="2580" y="3817"/>
                  </a:lnTo>
                  <a:lnTo>
                    <a:pt x="2560" y="3789"/>
                  </a:lnTo>
                  <a:lnTo>
                    <a:pt x="2537" y="3766"/>
                  </a:lnTo>
                  <a:lnTo>
                    <a:pt x="2510" y="3747"/>
                  </a:lnTo>
                  <a:lnTo>
                    <a:pt x="2480" y="3732"/>
                  </a:lnTo>
                  <a:lnTo>
                    <a:pt x="2449" y="3722"/>
                  </a:lnTo>
                  <a:lnTo>
                    <a:pt x="2413" y="3720"/>
                  </a:lnTo>
                  <a:lnTo>
                    <a:pt x="1185" y="3720"/>
                  </a:lnTo>
                  <a:close/>
                  <a:moveTo>
                    <a:pt x="1127" y="0"/>
                  </a:moveTo>
                  <a:lnTo>
                    <a:pt x="1144" y="0"/>
                  </a:lnTo>
                  <a:lnTo>
                    <a:pt x="1159" y="5"/>
                  </a:lnTo>
                  <a:lnTo>
                    <a:pt x="1173" y="12"/>
                  </a:lnTo>
                  <a:lnTo>
                    <a:pt x="1185" y="24"/>
                  </a:lnTo>
                  <a:lnTo>
                    <a:pt x="1193" y="38"/>
                  </a:lnTo>
                  <a:lnTo>
                    <a:pt x="1226" y="117"/>
                  </a:lnTo>
                  <a:lnTo>
                    <a:pt x="1230" y="133"/>
                  </a:lnTo>
                  <a:lnTo>
                    <a:pt x="1230" y="150"/>
                  </a:lnTo>
                  <a:lnTo>
                    <a:pt x="1226" y="166"/>
                  </a:lnTo>
                  <a:lnTo>
                    <a:pt x="1218" y="179"/>
                  </a:lnTo>
                  <a:lnTo>
                    <a:pt x="1207" y="191"/>
                  </a:lnTo>
                  <a:lnTo>
                    <a:pt x="1192" y="199"/>
                  </a:lnTo>
                  <a:lnTo>
                    <a:pt x="1175" y="204"/>
                  </a:lnTo>
                  <a:lnTo>
                    <a:pt x="1158" y="204"/>
                  </a:lnTo>
                  <a:lnTo>
                    <a:pt x="1142" y="199"/>
                  </a:lnTo>
                  <a:lnTo>
                    <a:pt x="1129" y="191"/>
                  </a:lnTo>
                  <a:lnTo>
                    <a:pt x="1117" y="180"/>
                  </a:lnTo>
                  <a:lnTo>
                    <a:pt x="1108" y="166"/>
                  </a:lnTo>
                  <a:lnTo>
                    <a:pt x="1101" y="146"/>
                  </a:lnTo>
                  <a:lnTo>
                    <a:pt x="1009" y="192"/>
                  </a:lnTo>
                  <a:lnTo>
                    <a:pt x="922" y="243"/>
                  </a:lnTo>
                  <a:lnTo>
                    <a:pt x="838" y="297"/>
                  </a:lnTo>
                  <a:lnTo>
                    <a:pt x="758" y="357"/>
                  </a:lnTo>
                  <a:lnTo>
                    <a:pt x="683" y="421"/>
                  </a:lnTo>
                  <a:lnTo>
                    <a:pt x="611" y="489"/>
                  </a:lnTo>
                  <a:lnTo>
                    <a:pt x="545" y="560"/>
                  </a:lnTo>
                  <a:lnTo>
                    <a:pt x="483" y="635"/>
                  </a:lnTo>
                  <a:lnTo>
                    <a:pt x="424" y="713"/>
                  </a:lnTo>
                  <a:lnTo>
                    <a:pt x="372" y="794"/>
                  </a:lnTo>
                  <a:lnTo>
                    <a:pt x="324" y="877"/>
                  </a:lnTo>
                  <a:lnTo>
                    <a:pt x="281" y="965"/>
                  </a:lnTo>
                  <a:lnTo>
                    <a:pt x="244" y="1053"/>
                  </a:lnTo>
                  <a:lnTo>
                    <a:pt x="211" y="1144"/>
                  </a:lnTo>
                  <a:lnTo>
                    <a:pt x="183" y="1236"/>
                  </a:lnTo>
                  <a:lnTo>
                    <a:pt x="161" y="1330"/>
                  </a:lnTo>
                  <a:lnTo>
                    <a:pt x="144" y="1426"/>
                  </a:lnTo>
                  <a:lnTo>
                    <a:pt x="133" y="1521"/>
                  </a:lnTo>
                  <a:lnTo>
                    <a:pt x="127" y="1619"/>
                  </a:lnTo>
                  <a:lnTo>
                    <a:pt x="127" y="1716"/>
                  </a:lnTo>
                  <a:lnTo>
                    <a:pt x="133" y="1816"/>
                  </a:lnTo>
                  <a:lnTo>
                    <a:pt x="146" y="1914"/>
                  </a:lnTo>
                  <a:lnTo>
                    <a:pt x="163" y="2012"/>
                  </a:lnTo>
                  <a:lnTo>
                    <a:pt x="187" y="2110"/>
                  </a:lnTo>
                  <a:lnTo>
                    <a:pt x="217" y="2207"/>
                  </a:lnTo>
                  <a:lnTo>
                    <a:pt x="253" y="2303"/>
                  </a:lnTo>
                  <a:lnTo>
                    <a:pt x="297" y="2399"/>
                  </a:lnTo>
                  <a:lnTo>
                    <a:pt x="346" y="2491"/>
                  </a:lnTo>
                  <a:lnTo>
                    <a:pt x="400" y="2579"/>
                  </a:lnTo>
                  <a:lnTo>
                    <a:pt x="458" y="2663"/>
                  </a:lnTo>
                  <a:lnTo>
                    <a:pt x="522" y="2742"/>
                  </a:lnTo>
                  <a:lnTo>
                    <a:pt x="588" y="2817"/>
                  </a:lnTo>
                  <a:lnTo>
                    <a:pt x="660" y="2887"/>
                  </a:lnTo>
                  <a:lnTo>
                    <a:pt x="735" y="2952"/>
                  </a:lnTo>
                  <a:lnTo>
                    <a:pt x="814" y="3013"/>
                  </a:lnTo>
                  <a:lnTo>
                    <a:pt x="896" y="3069"/>
                  </a:lnTo>
                  <a:lnTo>
                    <a:pt x="980" y="3119"/>
                  </a:lnTo>
                  <a:lnTo>
                    <a:pt x="1068" y="3165"/>
                  </a:lnTo>
                  <a:lnTo>
                    <a:pt x="1158" y="3205"/>
                  </a:lnTo>
                  <a:lnTo>
                    <a:pt x="1250" y="3240"/>
                  </a:lnTo>
                  <a:lnTo>
                    <a:pt x="1345" y="3271"/>
                  </a:lnTo>
                  <a:lnTo>
                    <a:pt x="1441" y="3295"/>
                  </a:lnTo>
                  <a:lnTo>
                    <a:pt x="1538" y="3313"/>
                  </a:lnTo>
                  <a:lnTo>
                    <a:pt x="1636" y="3325"/>
                  </a:lnTo>
                  <a:lnTo>
                    <a:pt x="1736" y="3332"/>
                  </a:lnTo>
                  <a:lnTo>
                    <a:pt x="1736" y="3313"/>
                  </a:lnTo>
                  <a:lnTo>
                    <a:pt x="1739" y="3293"/>
                  </a:lnTo>
                  <a:lnTo>
                    <a:pt x="1748" y="3276"/>
                  </a:lnTo>
                  <a:lnTo>
                    <a:pt x="1762" y="3261"/>
                  </a:lnTo>
                  <a:lnTo>
                    <a:pt x="1779" y="3253"/>
                  </a:lnTo>
                  <a:lnTo>
                    <a:pt x="1800" y="3249"/>
                  </a:lnTo>
                  <a:lnTo>
                    <a:pt x="1819" y="3253"/>
                  </a:lnTo>
                  <a:lnTo>
                    <a:pt x="1837" y="3261"/>
                  </a:lnTo>
                  <a:lnTo>
                    <a:pt x="1851" y="3276"/>
                  </a:lnTo>
                  <a:lnTo>
                    <a:pt x="1859" y="3293"/>
                  </a:lnTo>
                  <a:lnTo>
                    <a:pt x="1863" y="3313"/>
                  </a:lnTo>
                  <a:lnTo>
                    <a:pt x="1863" y="3332"/>
                  </a:lnTo>
                  <a:lnTo>
                    <a:pt x="1967" y="3325"/>
                  </a:lnTo>
                  <a:lnTo>
                    <a:pt x="2070" y="3312"/>
                  </a:lnTo>
                  <a:lnTo>
                    <a:pt x="2175" y="3291"/>
                  </a:lnTo>
                  <a:lnTo>
                    <a:pt x="2278" y="3265"/>
                  </a:lnTo>
                  <a:lnTo>
                    <a:pt x="2381" y="3230"/>
                  </a:lnTo>
                  <a:lnTo>
                    <a:pt x="2372" y="3211"/>
                  </a:lnTo>
                  <a:lnTo>
                    <a:pt x="2369" y="3196"/>
                  </a:lnTo>
                  <a:lnTo>
                    <a:pt x="2369" y="3179"/>
                  </a:lnTo>
                  <a:lnTo>
                    <a:pt x="2372" y="3163"/>
                  </a:lnTo>
                  <a:lnTo>
                    <a:pt x="2381" y="3148"/>
                  </a:lnTo>
                  <a:lnTo>
                    <a:pt x="2393" y="3138"/>
                  </a:lnTo>
                  <a:lnTo>
                    <a:pt x="2407" y="3129"/>
                  </a:lnTo>
                  <a:lnTo>
                    <a:pt x="2423" y="3124"/>
                  </a:lnTo>
                  <a:lnTo>
                    <a:pt x="2440" y="3124"/>
                  </a:lnTo>
                  <a:lnTo>
                    <a:pt x="2456" y="3129"/>
                  </a:lnTo>
                  <a:lnTo>
                    <a:pt x="2470" y="3136"/>
                  </a:lnTo>
                  <a:lnTo>
                    <a:pt x="2481" y="3148"/>
                  </a:lnTo>
                  <a:lnTo>
                    <a:pt x="2490" y="3163"/>
                  </a:lnTo>
                  <a:lnTo>
                    <a:pt x="2523" y="3242"/>
                  </a:lnTo>
                  <a:lnTo>
                    <a:pt x="2527" y="3257"/>
                  </a:lnTo>
                  <a:lnTo>
                    <a:pt x="2527" y="3273"/>
                  </a:lnTo>
                  <a:lnTo>
                    <a:pt x="2523" y="3290"/>
                  </a:lnTo>
                  <a:lnTo>
                    <a:pt x="2514" y="3305"/>
                  </a:lnTo>
                  <a:lnTo>
                    <a:pt x="2503" y="3316"/>
                  </a:lnTo>
                  <a:lnTo>
                    <a:pt x="2489" y="3324"/>
                  </a:lnTo>
                  <a:lnTo>
                    <a:pt x="2386" y="3363"/>
                  </a:lnTo>
                  <a:lnTo>
                    <a:pt x="2281" y="3395"/>
                  </a:lnTo>
                  <a:lnTo>
                    <a:pt x="2177" y="3421"/>
                  </a:lnTo>
                  <a:lnTo>
                    <a:pt x="2073" y="3440"/>
                  </a:lnTo>
                  <a:lnTo>
                    <a:pt x="1967" y="3454"/>
                  </a:lnTo>
                  <a:lnTo>
                    <a:pt x="1863" y="3460"/>
                  </a:lnTo>
                  <a:lnTo>
                    <a:pt x="1863" y="3593"/>
                  </a:lnTo>
                  <a:lnTo>
                    <a:pt x="2413" y="3593"/>
                  </a:lnTo>
                  <a:lnTo>
                    <a:pt x="2458" y="3596"/>
                  </a:lnTo>
                  <a:lnTo>
                    <a:pt x="2502" y="3605"/>
                  </a:lnTo>
                  <a:lnTo>
                    <a:pt x="2543" y="3621"/>
                  </a:lnTo>
                  <a:lnTo>
                    <a:pt x="2581" y="3640"/>
                  </a:lnTo>
                  <a:lnTo>
                    <a:pt x="2616" y="3665"/>
                  </a:lnTo>
                  <a:lnTo>
                    <a:pt x="2646" y="3694"/>
                  </a:lnTo>
                  <a:lnTo>
                    <a:pt x="2673" y="3728"/>
                  </a:lnTo>
                  <a:lnTo>
                    <a:pt x="2696" y="3765"/>
                  </a:lnTo>
                  <a:lnTo>
                    <a:pt x="2713" y="3805"/>
                  </a:lnTo>
                  <a:lnTo>
                    <a:pt x="2725" y="3847"/>
                  </a:lnTo>
                  <a:lnTo>
                    <a:pt x="2752" y="3847"/>
                  </a:lnTo>
                  <a:lnTo>
                    <a:pt x="2772" y="3849"/>
                  </a:lnTo>
                  <a:lnTo>
                    <a:pt x="2789" y="3859"/>
                  </a:lnTo>
                  <a:lnTo>
                    <a:pt x="2804" y="3872"/>
                  </a:lnTo>
                  <a:lnTo>
                    <a:pt x="2812" y="3889"/>
                  </a:lnTo>
                  <a:lnTo>
                    <a:pt x="2816" y="3910"/>
                  </a:lnTo>
                  <a:lnTo>
                    <a:pt x="2812" y="3929"/>
                  </a:lnTo>
                  <a:lnTo>
                    <a:pt x="2804" y="3947"/>
                  </a:lnTo>
                  <a:lnTo>
                    <a:pt x="2789" y="3961"/>
                  </a:lnTo>
                  <a:lnTo>
                    <a:pt x="2772" y="3970"/>
                  </a:lnTo>
                  <a:lnTo>
                    <a:pt x="2752" y="3973"/>
                  </a:lnTo>
                  <a:lnTo>
                    <a:pt x="847" y="3973"/>
                  </a:lnTo>
                  <a:lnTo>
                    <a:pt x="826" y="3970"/>
                  </a:lnTo>
                  <a:lnTo>
                    <a:pt x="809" y="3961"/>
                  </a:lnTo>
                  <a:lnTo>
                    <a:pt x="796" y="3947"/>
                  </a:lnTo>
                  <a:lnTo>
                    <a:pt x="786" y="3929"/>
                  </a:lnTo>
                  <a:lnTo>
                    <a:pt x="783" y="3910"/>
                  </a:lnTo>
                  <a:lnTo>
                    <a:pt x="786" y="3889"/>
                  </a:lnTo>
                  <a:lnTo>
                    <a:pt x="796" y="3872"/>
                  </a:lnTo>
                  <a:lnTo>
                    <a:pt x="809" y="3859"/>
                  </a:lnTo>
                  <a:lnTo>
                    <a:pt x="826" y="3849"/>
                  </a:lnTo>
                  <a:lnTo>
                    <a:pt x="847" y="3847"/>
                  </a:lnTo>
                  <a:lnTo>
                    <a:pt x="874" y="3847"/>
                  </a:lnTo>
                  <a:lnTo>
                    <a:pt x="885" y="3805"/>
                  </a:lnTo>
                  <a:lnTo>
                    <a:pt x="904" y="3765"/>
                  </a:lnTo>
                  <a:lnTo>
                    <a:pt x="925" y="3728"/>
                  </a:lnTo>
                  <a:lnTo>
                    <a:pt x="952" y="3694"/>
                  </a:lnTo>
                  <a:lnTo>
                    <a:pt x="984" y="3665"/>
                  </a:lnTo>
                  <a:lnTo>
                    <a:pt x="1018" y="3640"/>
                  </a:lnTo>
                  <a:lnTo>
                    <a:pt x="1056" y="3621"/>
                  </a:lnTo>
                  <a:lnTo>
                    <a:pt x="1096" y="3605"/>
                  </a:lnTo>
                  <a:lnTo>
                    <a:pt x="1140" y="3596"/>
                  </a:lnTo>
                  <a:lnTo>
                    <a:pt x="1185" y="3593"/>
                  </a:lnTo>
                  <a:lnTo>
                    <a:pt x="1736" y="3593"/>
                  </a:lnTo>
                  <a:lnTo>
                    <a:pt x="1736" y="3460"/>
                  </a:lnTo>
                  <a:lnTo>
                    <a:pt x="1634" y="3454"/>
                  </a:lnTo>
                  <a:lnTo>
                    <a:pt x="1533" y="3440"/>
                  </a:lnTo>
                  <a:lnTo>
                    <a:pt x="1432" y="3422"/>
                  </a:lnTo>
                  <a:lnTo>
                    <a:pt x="1334" y="3399"/>
                  </a:lnTo>
                  <a:lnTo>
                    <a:pt x="1237" y="3370"/>
                  </a:lnTo>
                  <a:lnTo>
                    <a:pt x="1142" y="3336"/>
                  </a:lnTo>
                  <a:lnTo>
                    <a:pt x="1049" y="3296"/>
                  </a:lnTo>
                  <a:lnTo>
                    <a:pt x="958" y="3251"/>
                  </a:lnTo>
                  <a:lnTo>
                    <a:pt x="870" y="3202"/>
                  </a:lnTo>
                  <a:lnTo>
                    <a:pt x="785" y="3147"/>
                  </a:lnTo>
                  <a:lnTo>
                    <a:pt x="702" y="3088"/>
                  </a:lnTo>
                  <a:lnTo>
                    <a:pt x="623" y="3024"/>
                  </a:lnTo>
                  <a:lnTo>
                    <a:pt x="547" y="2955"/>
                  </a:lnTo>
                  <a:lnTo>
                    <a:pt x="475" y="2882"/>
                  </a:lnTo>
                  <a:lnTo>
                    <a:pt x="408" y="2803"/>
                  </a:lnTo>
                  <a:lnTo>
                    <a:pt x="344" y="2721"/>
                  </a:lnTo>
                  <a:lnTo>
                    <a:pt x="285" y="2635"/>
                  </a:lnTo>
                  <a:lnTo>
                    <a:pt x="230" y="2544"/>
                  </a:lnTo>
                  <a:lnTo>
                    <a:pt x="181" y="2450"/>
                  </a:lnTo>
                  <a:lnTo>
                    <a:pt x="137" y="2352"/>
                  </a:lnTo>
                  <a:lnTo>
                    <a:pt x="97" y="2249"/>
                  </a:lnTo>
                  <a:lnTo>
                    <a:pt x="65" y="2146"/>
                  </a:lnTo>
                  <a:lnTo>
                    <a:pt x="40" y="2043"/>
                  </a:lnTo>
                  <a:lnTo>
                    <a:pt x="21" y="1938"/>
                  </a:lnTo>
                  <a:lnTo>
                    <a:pt x="7" y="1834"/>
                  </a:lnTo>
                  <a:lnTo>
                    <a:pt x="0" y="1730"/>
                  </a:lnTo>
                  <a:lnTo>
                    <a:pt x="0" y="1627"/>
                  </a:lnTo>
                  <a:lnTo>
                    <a:pt x="5" y="1523"/>
                  </a:lnTo>
                  <a:lnTo>
                    <a:pt x="17" y="1421"/>
                  </a:lnTo>
                  <a:lnTo>
                    <a:pt x="34" y="1319"/>
                  </a:lnTo>
                  <a:lnTo>
                    <a:pt x="56" y="1219"/>
                  </a:lnTo>
                  <a:lnTo>
                    <a:pt x="85" y="1121"/>
                  </a:lnTo>
                  <a:lnTo>
                    <a:pt x="119" y="1024"/>
                  </a:lnTo>
                  <a:lnTo>
                    <a:pt x="158" y="929"/>
                  </a:lnTo>
                  <a:lnTo>
                    <a:pt x="203" y="837"/>
                  </a:lnTo>
                  <a:lnTo>
                    <a:pt x="252" y="748"/>
                  </a:lnTo>
                  <a:lnTo>
                    <a:pt x="307" y="662"/>
                  </a:lnTo>
                  <a:lnTo>
                    <a:pt x="366" y="578"/>
                  </a:lnTo>
                  <a:lnTo>
                    <a:pt x="431" y="497"/>
                  </a:lnTo>
                  <a:lnTo>
                    <a:pt x="500" y="421"/>
                  </a:lnTo>
                  <a:lnTo>
                    <a:pt x="574" y="348"/>
                  </a:lnTo>
                  <a:lnTo>
                    <a:pt x="652" y="279"/>
                  </a:lnTo>
                  <a:lnTo>
                    <a:pt x="736" y="214"/>
                  </a:lnTo>
                  <a:lnTo>
                    <a:pt x="823" y="155"/>
                  </a:lnTo>
                  <a:lnTo>
                    <a:pt x="914" y="99"/>
                  </a:lnTo>
                  <a:lnTo>
                    <a:pt x="1010" y="49"/>
                  </a:lnTo>
                  <a:lnTo>
                    <a:pt x="1111" y="5"/>
                  </a:lnTo>
                  <a:lnTo>
                    <a:pt x="1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 noEditPoints="1"/>
            </p:cNvSpPr>
            <p:nvPr/>
          </p:nvSpPr>
          <p:spPr bwMode="auto">
            <a:xfrm>
              <a:off x="3114" y="1983"/>
              <a:ext cx="584" cy="584"/>
            </a:xfrm>
            <a:custGeom>
              <a:avLst/>
              <a:gdLst>
                <a:gd name="T0" fmla="*/ 1370 w 2922"/>
                <a:gd name="T1" fmla="*/ 2789 h 2918"/>
                <a:gd name="T2" fmla="*/ 1342 w 2922"/>
                <a:gd name="T3" fmla="*/ 2607 h 2918"/>
                <a:gd name="T4" fmla="*/ 1404 w 2922"/>
                <a:gd name="T5" fmla="*/ 2374 h 2918"/>
                <a:gd name="T6" fmla="*/ 1655 w 2922"/>
                <a:gd name="T7" fmla="*/ 2664 h 2918"/>
                <a:gd name="T8" fmla="*/ 2363 w 2922"/>
                <a:gd name="T9" fmla="*/ 2065 h 2918"/>
                <a:gd name="T10" fmla="*/ 2360 w 2922"/>
                <a:gd name="T11" fmla="*/ 2443 h 2918"/>
                <a:gd name="T12" fmla="*/ 2451 w 2922"/>
                <a:gd name="T13" fmla="*/ 2074 h 2918"/>
                <a:gd name="T14" fmla="*/ 1812 w 2922"/>
                <a:gd name="T15" fmla="*/ 2140 h 2918"/>
                <a:gd name="T16" fmla="*/ 2193 w 2922"/>
                <a:gd name="T17" fmla="*/ 2401 h 2918"/>
                <a:gd name="T18" fmla="*/ 255 w 2922"/>
                <a:gd name="T19" fmla="*/ 2027 h 2918"/>
                <a:gd name="T20" fmla="*/ 659 w 2922"/>
                <a:gd name="T21" fmla="*/ 2523 h 2918"/>
                <a:gd name="T22" fmla="*/ 1114 w 2922"/>
                <a:gd name="T23" fmla="*/ 2493 h 2918"/>
                <a:gd name="T24" fmla="*/ 783 w 2922"/>
                <a:gd name="T25" fmla="*/ 1809 h 2918"/>
                <a:gd name="T26" fmla="*/ 1188 w 2922"/>
                <a:gd name="T27" fmla="*/ 2255 h 2918"/>
                <a:gd name="T28" fmla="*/ 1427 w 2922"/>
                <a:gd name="T29" fmla="*/ 1542 h 2918"/>
                <a:gd name="T30" fmla="*/ 2254 w 2922"/>
                <a:gd name="T31" fmla="*/ 1503 h 2918"/>
                <a:gd name="T32" fmla="*/ 2143 w 2922"/>
                <a:gd name="T33" fmla="*/ 1482 h 2918"/>
                <a:gd name="T34" fmla="*/ 2042 w 2922"/>
                <a:gd name="T35" fmla="*/ 1951 h 2918"/>
                <a:gd name="T36" fmla="*/ 2206 w 2922"/>
                <a:gd name="T37" fmla="*/ 1683 h 2918"/>
                <a:gd name="T38" fmla="*/ 2319 w 2922"/>
                <a:gd name="T39" fmla="*/ 1680 h 2918"/>
                <a:gd name="T40" fmla="*/ 2602 w 2922"/>
                <a:gd name="T41" fmla="*/ 1974 h 2918"/>
                <a:gd name="T42" fmla="*/ 2795 w 2922"/>
                <a:gd name="T43" fmla="*/ 1412 h 2918"/>
                <a:gd name="T44" fmla="*/ 194 w 2922"/>
                <a:gd name="T45" fmla="*/ 1043 h 2918"/>
                <a:gd name="T46" fmla="*/ 153 w 2922"/>
                <a:gd name="T47" fmla="*/ 1720 h 2918"/>
                <a:gd name="T48" fmla="*/ 609 w 2922"/>
                <a:gd name="T49" fmla="*/ 1279 h 2918"/>
                <a:gd name="T50" fmla="*/ 241 w 2922"/>
                <a:gd name="T51" fmla="*/ 923 h 2918"/>
                <a:gd name="T52" fmla="*/ 704 w 2922"/>
                <a:gd name="T53" fmla="*/ 1089 h 2918"/>
                <a:gd name="T54" fmla="*/ 1159 w 2922"/>
                <a:gd name="T55" fmla="*/ 896 h 2918"/>
                <a:gd name="T56" fmla="*/ 1496 w 2922"/>
                <a:gd name="T57" fmla="*/ 1376 h 2918"/>
                <a:gd name="T58" fmla="*/ 1668 w 2922"/>
                <a:gd name="T59" fmla="*/ 580 h 2918"/>
                <a:gd name="T60" fmla="*/ 298 w 2922"/>
                <a:gd name="T61" fmla="*/ 808 h 2918"/>
                <a:gd name="T62" fmla="*/ 580 w 2922"/>
                <a:gd name="T63" fmla="*/ 596 h 2918"/>
                <a:gd name="T64" fmla="*/ 802 w 2922"/>
                <a:gd name="T65" fmla="*/ 355 h 2918"/>
                <a:gd name="T66" fmla="*/ 690 w 2922"/>
                <a:gd name="T67" fmla="*/ 741 h 2918"/>
                <a:gd name="T68" fmla="*/ 1110 w 2922"/>
                <a:gd name="T69" fmla="*/ 779 h 2918"/>
                <a:gd name="T70" fmla="*/ 1829 w 2922"/>
                <a:gd name="T71" fmla="*/ 577 h 2918"/>
                <a:gd name="T72" fmla="*/ 2625 w 2922"/>
                <a:gd name="T73" fmla="*/ 808 h 2918"/>
                <a:gd name="T74" fmla="*/ 2189 w 2922"/>
                <a:gd name="T75" fmla="*/ 342 h 2918"/>
                <a:gd name="T76" fmla="*/ 1305 w 2922"/>
                <a:gd name="T77" fmla="*/ 691 h 2918"/>
                <a:gd name="T78" fmla="*/ 1440 w 2922"/>
                <a:gd name="T79" fmla="*/ 359 h 2918"/>
                <a:gd name="T80" fmla="*/ 1060 w 2922"/>
                <a:gd name="T81" fmla="*/ 206 h 2918"/>
                <a:gd name="T82" fmla="*/ 1582 w 2922"/>
                <a:gd name="T83" fmla="*/ 312 h 2918"/>
                <a:gd name="T84" fmla="*/ 1645 w 2922"/>
                <a:gd name="T85" fmla="*/ 140 h 2918"/>
                <a:gd name="T86" fmla="*/ 1844 w 2922"/>
                <a:gd name="T87" fmla="*/ 51 h 2918"/>
                <a:gd name="T88" fmla="*/ 2424 w 2922"/>
                <a:gd name="T89" fmla="*/ 360 h 2918"/>
                <a:gd name="T90" fmla="*/ 2812 w 2922"/>
                <a:gd name="T91" fmla="*/ 901 h 2918"/>
                <a:gd name="T92" fmla="*/ 2915 w 2922"/>
                <a:gd name="T93" fmla="*/ 1612 h 2918"/>
                <a:gd name="T94" fmla="*/ 2773 w 2922"/>
                <a:gd name="T95" fmla="*/ 2101 h 2918"/>
                <a:gd name="T96" fmla="*/ 2431 w 2922"/>
                <a:gd name="T97" fmla="*/ 2551 h 2918"/>
                <a:gd name="T98" fmla="*/ 1839 w 2922"/>
                <a:gd name="T99" fmla="*/ 2868 h 2918"/>
                <a:gd name="T100" fmla="*/ 1172 w 2922"/>
                <a:gd name="T101" fmla="*/ 2889 h 2918"/>
                <a:gd name="T102" fmla="*/ 573 w 2922"/>
                <a:gd name="T103" fmla="*/ 2618 h 2918"/>
                <a:gd name="T104" fmla="*/ 152 w 2922"/>
                <a:gd name="T105" fmla="*/ 2107 h 2918"/>
                <a:gd name="T106" fmla="*/ 0 w 2922"/>
                <a:gd name="T107" fmla="*/ 1407 h 2918"/>
                <a:gd name="T108" fmla="*/ 197 w 2922"/>
                <a:gd name="T109" fmla="*/ 728 h 2918"/>
                <a:gd name="T110" fmla="*/ 648 w 2922"/>
                <a:gd name="T111" fmla="*/ 247 h 2918"/>
                <a:gd name="T112" fmla="*/ 1270 w 2922"/>
                <a:gd name="T113" fmla="*/ 13 h 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2918">
                  <a:moveTo>
                    <a:pt x="1252" y="2523"/>
                  </a:moveTo>
                  <a:lnTo>
                    <a:pt x="1197" y="2592"/>
                  </a:lnTo>
                  <a:lnTo>
                    <a:pt x="1146" y="2665"/>
                  </a:lnTo>
                  <a:lnTo>
                    <a:pt x="1100" y="2741"/>
                  </a:lnTo>
                  <a:lnTo>
                    <a:pt x="1188" y="2763"/>
                  </a:lnTo>
                  <a:lnTo>
                    <a:pt x="1277" y="2779"/>
                  </a:lnTo>
                  <a:lnTo>
                    <a:pt x="1370" y="2789"/>
                  </a:lnTo>
                  <a:lnTo>
                    <a:pt x="1462" y="2791"/>
                  </a:lnTo>
                  <a:lnTo>
                    <a:pt x="1536" y="2789"/>
                  </a:lnTo>
                  <a:lnTo>
                    <a:pt x="1610" y="2782"/>
                  </a:lnTo>
                  <a:lnTo>
                    <a:pt x="1543" y="2750"/>
                  </a:lnTo>
                  <a:lnTo>
                    <a:pt x="1476" y="2710"/>
                  </a:lnTo>
                  <a:lnTo>
                    <a:pt x="1410" y="2663"/>
                  </a:lnTo>
                  <a:lnTo>
                    <a:pt x="1342" y="2607"/>
                  </a:lnTo>
                  <a:lnTo>
                    <a:pt x="1297" y="2567"/>
                  </a:lnTo>
                  <a:lnTo>
                    <a:pt x="1252" y="2523"/>
                  </a:lnTo>
                  <a:close/>
                  <a:moveTo>
                    <a:pt x="1695" y="2188"/>
                  </a:moveTo>
                  <a:lnTo>
                    <a:pt x="1617" y="2228"/>
                  </a:lnTo>
                  <a:lnTo>
                    <a:pt x="1543" y="2272"/>
                  </a:lnTo>
                  <a:lnTo>
                    <a:pt x="1471" y="2321"/>
                  </a:lnTo>
                  <a:lnTo>
                    <a:pt x="1404" y="2374"/>
                  </a:lnTo>
                  <a:lnTo>
                    <a:pt x="1341" y="2431"/>
                  </a:lnTo>
                  <a:lnTo>
                    <a:pt x="1382" y="2473"/>
                  </a:lnTo>
                  <a:lnTo>
                    <a:pt x="1424" y="2511"/>
                  </a:lnTo>
                  <a:lnTo>
                    <a:pt x="1484" y="2560"/>
                  </a:lnTo>
                  <a:lnTo>
                    <a:pt x="1542" y="2601"/>
                  </a:lnTo>
                  <a:lnTo>
                    <a:pt x="1599" y="2636"/>
                  </a:lnTo>
                  <a:lnTo>
                    <a:pt x="1655" y="2664"/>
                  </a:lnTo>
                  <a:lnTo>
                    <a:pt x="1709" y="2687"/>
                  </a:lnTo>
                  <a:lnTo>
                    <a:pt x="1763" y="2701"/>
                  </a:lnTo>
                  <a:lnTo>
                    <a:pt x="1814" y="2710"/>
                  </a:lnTo>
                  <a:lnTo>
                    <a:pt x="1863" y="2712"/>
                  </a:lnTo>
                  <a:lnTo>
                    <a:pt x="1911" y="2707"/>
                  </a:lnTo>
                  <a:lnTo>
                    <a:pt x="1695" y="2188"/>
                  </a:lnTo>
                  <a:close/>
                  <a:moveTo>
                    <a:pt x="2363" y="2065"/>
                  </a:moveTo>
                  <a:lnTo>
                    <a:pt x="2362" y="2152"/>
                  </a:lnTo>
                  <a:lnTo>
                    <a:pt x="2356" y="2236"/>
                  </a:lnTo>
                  <a:lnTo>
                    <a:pt x="2343" y="2316"/>
                  </a:lnTo>
                  <a:lnTo>
                    <a:pt x="2328" y="2393"/>
                  </a:lnTo>
                  <a:lnTo>
                    <a:pt x="2312" y="2447"/>
                  </a:lnTo>
                  <a:lnTo>
                    <a:pt x="2295" y="2499"/>
                  </a:lnTo>
                  <a:lnTo>
                    <a:pt x="2360" y="2443"/>
                  </a:lnTo>
                  <a:lnTo>
                    <a:pt x="2422" y="2383"/>
                  </a:lnTo>
                  <a:lnTo>
                    <a:pt x="2479" y="2320"/>
                  </a:lnTo>
                  <a:lnTo>
                    <a:pt x="2533" y="2253"/>
                  </a:lnTo>
                  <a:lnTo>
                    <a:pt x="2580" y="2183"/>
                  </a:lnTo>
                  <a:lnTo>
                    <a:pt x="2625" y="2111"/>
                  </a:lnTo>
                  <a:lnTo>
                    <a:pt x="2538" y="2089"/>
                  </a:lnTo>
                  <a:lnTo>
                    <a:pt x="2451" y="2074"/>
                  </a:lnTo>
                  <a:lnTo>
                    <a:pt x="2363" y="2065"/>
                  </a:lnTo>
                  <a:close/>
                  <a:moveTo>
                    <a:pt x="2236" y="2061"/>
                  </a:moveTo>
                  <a:lnTo>
                    <a:pt x="2149" y="2066"/>
                  </a:lnTo>
                  <a:lnTo>
                    <a:pt x="2065" y="2075"/>
                  </a:lnTo>
                  <a:lnTo>
                    <a:pt x="1980" y="2091"/>
                  </a:lnTo>
                  <a:lnTo>
                    <a:pt x="1895" y="2113"/>
                  </a:lnTo>
                  <a:lnTo>
                    <a:pt x="1812" y="2140"/>
                  </a:lnTo>
                  <a:lnTo>
                    <a:pt x="2028" y="2659"/>
                  </a:lnTo>
                  <a:lnTo>
                    <a:pt x="2063" y="2629"/>
                  </a:lnTo>
                  <a:lnTo>
                    <a:pt x="2096" y="2595"/>
                  </a:lnTo>
                  <a:lnTo>
                    <a:pt x="2125" y="2554"/>
                  </a:lnTo>
                  <a:lnTo>
                    <a:pt x="2151" y="2508"/>
                  </a:lnTo>
                  <a:lnTo>
                    <a:pt x="2174" y="2457"/>
                  </a:lnTo>
                  <a:lnTo>
                    <a:pt x="2193" y="2401"/>
                  </a:lnTo>
                  <a:lnTo>
                    <a:pt x="2209" y="2342"/>
                  </a:lnTo>
                  <a:lnTo>
                    <a:pt x="2221" y="2278"/>
                  </a:lnTo>
                  <a:lnTo>
                    <a:pt x="2229" y="2209"/>
                  </a:lnTo>
                  <a:lnTo>
                    <a:pt x="2234" y="2137"/>
                  </a:lnTo>
                  <a:lnTo>
                    <a:pt x="2236" y="2061"/>
                  </a:lnTo>
                  <a:close/>
                  <a:moveTo>
                    <a:pt x="783" y="1809"/>
                  </a:moveTo>
                  <a:lnTo>
                    <a:pt x="255" y="2027"/>
                  </a:lnTo>
                  <a:lnTo>
                    <a:pt x="298" y="2111"/>
                  </a:lnTo>
                  <a:lnTo>
                    <a:pt x="346" y="2190"/>
                  </a:lnTo>
                  <a:lnTo>
                    <a:pt x="399" y="2267"/>
                  </a:lnTo>
                  <a:lnTo>
                    <a:pt x="458" y="2338"/>
                  </a:lnTo>
                  <a:lnTo>
                    <a:pt x="521" y="2405"/>
                  </a:lnTo>
                  <a:lnTo>
                    <a:pt x="589" y="2466"/>
                  </a:lnTo>
                  <a:lnTo>
                    <a:pt x="659" y="2523"/>
                  </a:lnTo>
                  <a:lnTo>
                    <a:pt x="734" y="2577"/>
                  </a:lnTo>
                  <a:lnTo>
                    <a:pt x="812" y="2624"/>
                  </a:lnTo>
                  <a:lnTo>
                    <a:pt x="893" y="2665"/>
                  </a:lnTo>
                  <a:lnTo>
                    <a:pt x="978" y="2701"/>
                  </a:lnTo>
                  <a:lnTo>
                    <a:pt x="1019" y="2629"/>
                  </a:lnTo>
                  <a:lnTo>
                    <a:pt x="1064" y="2560"/>
                  </a:lnTo>
                  <a:lnTo>
                    <a:pt x="1114" y="2493"/>
                  </a:lnTo>
                  <a:lnTo>
                    <a:pt x="1166" y="2430"/>
                  </a:lnTo>
                  <a:lnTo>
                    <a:pt x="1093" y="2341"/>
                  </a:lnTo>
                  <a:lnTo>
                    <a:pt x="1024" y="2246"/>
                  </a:lnTo>
                  <a:lnTo>
                    <a:pt x="958" y="2144"/>
                  </a:lnTo>
                  <a:lnTo>
                    <a:pt x="895" y="2037"/>
                  </a:lnTo>
                  <a:lnTo>
                    <a:pt x="837" y="1925"/>
                  </a:lnTo>
                  <a:lnTo>
                    <a:pt x="783" y="1809"/>
                  </a:lnTo>
                  <a:close/>
                  <a:moveTo>
                    <a:pt x="1427" y="1542"/>
                  </a:moveTo>
                  <a:lnTo>
                    <a:pt x="899" y="1759"/>
                  </a:lnTo>
                  <a:lnTo>
                    <a:pt x="950" y="1868"/>
                  </a:lnTo>
                  <a:lnTo>
                    <a:pt x="1005" y="1973"/>
                  </a:lnTo>
                  <a:lnTo>
                    <a:pt x="1063" y="2072"/>
                  </a:lnTo>
                  <a:lnTo>
                    <a:pt x="1123" y="2166"/>
                  </a:lnTo>
                  <a:lnTo>
                    <a:pt x="1188" y="2255"/>
                  </a:lnTo>
                  <a:lnTo>
                    <a:pt x="1254" y="2338"/>
                  </a:lnTo>
                  <a:lnTo>
                    <a:pt x="1325" y="2275"/>
                  </a:lnTo>
                  <a:lnTo>
                    <a:pt x="1400" y="2216"/>
                  </a:lnTo>
                  <a:lnTo>
                    <a:pt x="1479" y="2163"/>
                  </a:lnTo>
                  <a:lnTo>
                    <a:pt x="1561" y="2114"/>
                  </a:lnTo>
                  <a:lnTo>
                    <a:pt x="1646" y="2071"/>
                  </a:lnTo>
                  <a:lnTo>
                    <a:pt x="1427" y="1542"/>
                  </a:lnTo>
                  <a:close/>
                  <a:moveTo>
                    <a:pt x="2717" y="1009"/>
                  </a:moveTo>
                  <a:lnTo>
                    <a:pt x="2189" y="1227"/>
                  </a:lnTo>
                  <a:lnTo>
                    <a:pt x="2229" y="1336"/>
                  </a:lnTo>
                  <a:lnTo>
                    <a:pt x="2265" y="1446"/>
                  </a:lnTo>
                  <a:lnTo>
                    <a:pt x="2267" y="1467"/>
                  </a:lnTo>
                  <a:lnTo>
                    <a:pt x="2263" y="1486"/>
                  </a:lnTo>
                  <a:lnTo>
                    <a:pt x="2254" y="1503"/>
                  </a:lnTo>
                  <a:lnTo>
                    <a:pt x="2240" y="1516"/>
                  </a:lnTo>
                  <a:lnTo>
                    <a:pt x="2222" y="1525"/>
                  </a:lnTo>
                  <a:lnTo>
                    <a:pt x="2202" y="1527"/>
                  </a:lnTo>
                  <a:lnTo>
                    <a:pt x="2182" y="1523"/>
                  </a:lnTo>
                  <a:lnTo>
                    <a:pt x="2165" y="1515"/>
                  </a:lnTo>
                  <a:lnTo>
                    <a:pt x="2152" y="1500"/>
                  </a:lnTo>
                  <a:lnTo>
                    <a:pt x="2143" y="1482"/>
                  </a:lnTo>
                  <a:lnTo>
                    <a:pt x="2109" y="1378"/>
                  </a:lnTo>
                  <a:lnTo>
                    <a:pt x="2072" y="1275"/>
                  </a:lnTo>
                  <a:lnTo>
                    <a:pt x="1544" y="1493"/>
                  </a:lnTo>
                  <a:lnTo>
                    <a:pt x="1764" y="2022"/>
                  </a:lnTo>
                  <a:lnTo>
                    <a:pt x="1855" y="1992"/>
                  </a:lnTo>
                  <a:lnTo>
                    <a:pt x="1947" y="1969"/>
                  </a:lnTo>
                  <a:lnTo>
                    <a:pt x="2042" y="1951"/>
                  </a:lnTo>
                  <a:lnTo>
                    <a:pt x="2135" y="1940"/>
                  </a:lnTo>
                  <a:lnTo>
                    <a:pt x="2231" y="1934"/>
                  </a:lnTo>
                  <a:lnTo>
                    <a:pt x="2223" y="1865"/>
                  </a:lnTo>
                  <a:lnTo>
                    <a:pt x="2214" y="1795"/>
                  </a:lnTo>
                  <a:lnTo>
                    <a:pt x="2202" y="1722"/>
                  </a:lnTo>
                  <a:lnTo>
                    <a:pt x="2200" y="1703"/>
                  </a:lnTo>
                  <a:lnTo>
                    <a:pt x="2206" y="1683"/>
                  </a:lnTo>
                  <a:lnTo>
                    <a:pt x="2217" y="1667"/>
                  </a:lnTo>
                  <a:lnTo>
                    <a:pt x="2233" y="1655"/>
                  </a:lnTo>
                  <a:lnTo>
                    <a:pt x="2253" y="1648"/>
                  </a:lnTo>
                  <a:lnTo>
                    <a:pt x="2272" y="1648"/>
                  </a:lnTo>
                  <a:lnTo>
                    <a:pt x="2291" y="1653"/>
                  </a:lnTo>
                  <a:lnTo>
                    <a:pt x="2307" y="1665"/>
                  </a:lnTo>
                  <a:lnTo>
                    <a:pt x="2319" y="1680"/>
                  </a:lnTo>
                  <a:lnTo>
                    <a:pt x="2327" y="1699"/>
                  </a:lnTo>
                  <a:lnTo>
                    <a:pt x="2340" y="1780"/>
                  </a:lnTo>
                  <a:lnTo>
                    <a:pt x="2351" y="1859"/>
                  </a:lnTo>
                  <a:lnTo>
                    <a:pt x="2358" y="1937"/>
                  </a:lnTo>
                  <a:lnTo>
                    <a:pt x="2439" y="1945"/>
                  </a:lnTo>
                  <a:lnTo>
                    <a:pt x="2521" y="1957"/>
                  </a:lnTo>
                  <a:lnTo>
                    <a:pt x="2602" y="1974"/>
                  </a:lnTo>
                  <a:lnTo>
                    <a:pt x="2682" y="1996"/>
                  </a:lnTo>
                  <a:lnTo>
                    <a:pt x="2718" y="1902"/>
                  </a:lnTo>
                  <a:lnTo>
                    <a:pt x="2749" y="1808"/>
                  </a:lnTo>
                  <a:lnTo>
                    <a:pt x="2770" y="1711"/>
                  </a:lnTo>
                  <a:lnTo>
                    <a:pt x="2786" y="1613"/>
                  </a:lnTo>
                  <a:lnTo>
                    <a:pt x="2795" y="1513"/>
                  </a:lnTo>
                  <a:lnTo>
                    <a:pt x="2795" y="1412"/>
                  </a:lnTo>
                  <a:lnTo>
                    <a:pt x="2787" y="1310"/>
                  </a:lnTo>
                  <a:lnTo>
                    <a:pt x="2772" y="1210"/>
                  </a:lnTo>
                  <a:lnTo>
                    <a:pt x="2749" y="1108"/>
                  </a:lnTo>
                  <a:lnTo>
                    <a:pt x="2717" y="1009"/>
                  </a:lnTo>
                  <a:close/>
                  <a:moveTo>
                    <a:pt x="241" y="923"/>
                  </a:moveTo>
                  <a:lnTo>
                    <a:pt x="228" y="950"/>
                  </a:lnTo>
                  <a:lnTo>
                    <a:pt x="194" y="1043"/>
                  </a:lnTo>
                  <a:lnTo>
                    <a:pt x="167" y="1138"/>
                  </a:lnTo>
                  <a:lnTo>
                    <a:pt x="146" y="1234"/>
                  </a:lnTo>
                  <a:lnTo>
                    <a:pt x="133" y="1331"/>
                  </a:lnTo>
                  <a:lnTo>
                    <a:pt x="127" y="1428"/>
                  </a:lnTo>
                  <a:lnTo>
                    <a:pt x="129" y="1526"/>
                  </a:lnTo>
                  <a:lnTo>
                    <a:pt x="137" y="1623"/>
                  </a:lnTo>
                  <a:lnTo>
                    <a:pt x="153" y="1720"/>
                  </a:lnTo>
                  <a:lnTo>
                    <a:pt x="176" y="1815"/>
                  </a:lnTo>
                  <a:lnTo>
                    <a:pt x="207" y="1910"/>
                  </a:lnTo>
                  <a:lnTo>
                    <a:pt x="733" y="1692"/>
                  </a:lnTo>
                  <a:lnTo>
                    <a:pt x="695" y="1588"/>
                  </a:lnTo>
                  <a:lnTo>
                    <a:pt x="661" y="1485"/>
                  </a:lnTo>
                  <a:lnTo>
                    <a:pt x="633" y="1382"/>
                  </a:lnTo>
                  <a:lnTo>
                    <a:pt x="609" y="1279"/>
                  </a:lnTo>
                  <a:lnTo>
                    <a:pt x="590" y="1178"/>
                  </a:lnTo>
                  <a:lnTo>
                    <a:pt x="574" y="1079"/>
                  </a:lnTo>
                  <a:lnTo>
                    <a:pt x="564" y="981"/>
                  </a:lnTo>
                  <a:lnTo>
                    <a:pt x="483" y="974"/>
                  </a:lnTo>
                  <a:lnTo>
                    <a:pt x="402" y="962"/>
                  </a:lnTo>
                  <a:lnTo>
                    <a:pt x="321" y="945"/>
                  </a:lnTo>
                  <a:lnTo>
                    <a:pt x="241" y="923"/>
                  </a:lnTo>
                  <a:close/>
                  <a:moveTo>
                    <a:pt x="1159" y="896"/>
                  </a:moveTo>
                  <a:lnTo>
                    <a:pt x="1068" y="927"/>
                  </a:lnTo>
                  <a:lnTo>
                    <a:pt x="975" y="950"/>
                  </a:lnTo>
                  <a:lnTo>
                    <a:pt x="882" y="968"/>
                  </a:lnTo>
                  <a:lnTo>
                    <a:pt x="787" y="979"/>
                  </a:lnTo>
                  <a:lnTo>
                    <a:pt x="693" y="984"/>
                  </a:lnTo>
                  <a:lnTo>
                    <a:pt x="704" y="1089"/>
                  </a:lnTo>
                  <a:lnTo>
                    <a:pt x="722" y="1198"/>
                  </a:lnTo>
                  <a:lnTo>
                    <a:pt x="745" y="1307"/>
                  </a:lnTo>
                  <a:lnTo>
                    <a:pt x="774" y="1418"/>
                  </a:lnTo>
                  <a:lnTo>
                    <a:pt x="811" y="1531"/>
                  </a:lnTo>
                  <a:lnTo>
                    <a:pt x="851" y="1643"/>
                  </a:lnTo>
                  <a:lnTo>
                    <a:pt x="1378" y="1425"/>
                  </a:lnTo>
                  <a:lnTo>
                    <a:pt x="1159" y="896"/>
                  </a:lnTo>
                  <a:close/>
                  <a:moveTo>
                    <a:pt x="1668" y="580"/>
                  </a:moveTo>
                  <a:lnTo>
                    <a:pt x="1598" y="643"/>
                  </a:lnTo>
                  <a:lnTo>
                    <a:pt x="1522" y="703"/>
                  </a:lnTo>
                  <a:lnTo>
                    <a:pt x="1445" y="756"/>
                  </a:lnTo>
                  <a:lnTo>
                    <a:pt x="1362" y="804"/>
                  </a:lnTo>
                  <a:lnTo>
                    <a:pt x="1276" y="848"/>
                  </a:lnTo>
                  <a:lnTo>
                    <a:pt x="1496" y="1376"/>
                  </a:lnTo>
                  <a:lnTo>
                    <a:pt x="2023" y="1158"/>
                  </a:lnTo>
                  <a:lnTo>
                    <a:pt x="1972" y="1050"/>
                  </a:lnTo>
                  <a:lnTo>
                    <a:pt x="1918" y="946"/>
                  </a:lnTo>
                  <a:lnTo>
                    <a:pt x="1860" y="845"/>
                  </a:lnTo>
                  <a:lnTo>
                    <a:pt x="1799" y="752"/>
                  </a:lnTo>
                  <a:lnTo>
                    <a:pt x="1735" y="663"/>
                  </a:lnTo>
                  <a:lnTo>
                    <a:pt x="1668" y="580"/>
                  </a:lnTo>
                  <a:close/>
                  <a:moveTo>
                    <a:pt x="629" y="418"/>
                  </a:moveTo>
                  <a:lnTo>
                    <a:pt x="563" y="474"/>
                  </a:lnTo>
                  <a:lnTo>
                    <a:pt x="502" y="533"/>
                  </a:lnTo>
                  <a:lnTo>
                    <a:pt x="444" y="596"/>
                  </a:lnTo>
                  <a:lnTo>
                    <a:pt x="391" y="663"/>
                  </a:lnTo>
                  <a:lnTo>
                    <a:pt x="342" y="734"/>
                  </a:lnTo>
                  <a:lnTo>
                    <a:pt x="298" y="808"/>
                  </a:lnTo>
                  <a:lnTo>
                    <a:pt x="385" y="829"/>
                  </a:lnTo>
                  <a:lnTo>
                    <a:pt x="472" y="844"/>
                  </a:lnTo>
                  <a:lnTo>
                    <a:pt x="559" y="854"/>
                  </a:lnTo>
                  <a:lnTo>
                    <a:pt x="561" y="792"/>
                  </a:lnTo>
                  <a:lnTo>
                    <a:pt x="563" y="732"/>
                  </a:lnTo>
                  <a:lnTo>
                    <a:pt x="570" y="663"/>
                  </a:lnTo>
                  <a:lnTo>
                    <a:pt x="580" y="596"/>
                  </a:lnTo>
                  <a:lnTo>
                    <a:pt x="593" y="533"/>
                  </a:lnTo>
                  <a:lnTo>
                    <a:pt x="609" y="474"/>
                  </a:lnTo>
                  <a:lnTo>
                    <a:pt x="629" y="418"/>
                  </a:lnTo>
                  <a:close/>
                  <a:moveTo>
                    <a:pt x="895" y="260"/>
                  </a:moveTo>
                  <a:lnTo>
                    <a:pt x="861" y="286"/>
                  </a:lnTo>
                  <a:lnTo>
                    <a:pt x="831" y="318"/>
                  </a:lnTo>
                  <a:lnTo>
                    <a:pt x="802" y="355"/>
                  </a:lnTo>
                  <a:lnTo>
                    <a:pt x="778" y="396"/>
                  </a:lnTo>
                  <a:lnTo>
                    <a:pt x="755" y="444"/>
                  </a:lnTo>
                  <a:lnTo>
                    <a:pt x="735" y="494"/>
                  </a:lnTo>
                  <a:lnTo>
                    <a:pt x="720" y="549"/>
                  </a:lnTo>
                  <a:lnTo>
                    <a:pt x="706" y="609"/>
                  </a:lnTo>
                  <a:lnTo>
                    <a:pt x="697" y="674"/>
                  </a:lnTo>
                  <a:lnTo>
                    <a:pt x="690" y="741"/>
                  </a:lnTo>
                  <a:lnTo>
                    <a:pt x="687" y="798"/>
                  </a:lnTo>
                  <a:lnTo>
                    <a:pt x="687" y="858"/>
                  </a:lnTo>
                  <a:lnTo>
                    <a:pt x="773" y="853"/>
                  </a:lnTo>
                  <a:lnTo>
                    <a:pt x="858" y="843"/>
                  </a:lnTo>
                  <a:lnTo>
                    <a:pt x="944" y="827"/>
                  </a:lnTo>
                  <a:lnTo>
                    <a:pt x="1028" y="806"/>
                  </a:lnTo>
                  <a:lnTo>
                    <a:pt x="1110" y="779"/>
                  </a:lnTo>
                  <a:lnTo>
                    <a:pt x="895" y="260"/>
                  </a:lnTo>
                  <a:close/>
                  <a:moveTo>
                    <a:pt x="1946" y="217"/>
                  </a:moveTo>
                  <a:lnTo>
                    <a:pt x="1904" y="290"/>
                  </a:lnTo>
                  <a:lnTo>
                    <a:pt x="1858" y="359"/>
                  </a:lnTo>
                  <a:lnTo>
                    <a:pt x="1810" y="425"/>
                  </a:lnTo>
                  <a:lnTo>
                    <a:pt x="1757" y="488"/>
                  </a:lnTo>
                  <a:lnTo>
                    <a:pt x="1829" y="577"/>
                  </a:lnTo>
                  <a:lnTo>
                    <a:pt x="1898" y="672"/>
                  </a:lnTo>
                  <a:lnTo>
                    <a:pt x="1965" y="774"/>
                  </a:lnTo>
                  <a:lnTo>
                    <a:pt x="2027" y="881"/>
                  </a:lnTo>
                  <a:lnTo>
                    <a:pt x="2086" y="993"/>
                  </a:lnTo>
                  <a:lnTo>
                    <a:pt x="2141" y="1109"/>
                  </a:lnTo>
                  <a:lnTo>
                    <a:pt x="2669" y="891"/>
                  </a:lnTo>
                  <a:lnTo>
                    <a:pt x="2625" y="808"/>
                  </a:lnTo>
                  <a:lnTo>
                    <a:pt x="2576" y="728"/>
                  </a:lnTo>
                  <a:lnTo>
                    <a:pt x="2523" y="652"/>
                  </a:lnTo>
                  <a:lnTo>
                    <a:pt x="2465" y="580"/>
                  </a:lnTo>
                  <a:lnTo>
                    <a:pt x="2402" y="514"/>
                  </a:lnTo>
                  <a:lnTo>
                    <a:pt x="2335" y="452"/>
                  </a:lnTo>
                  <a:lnTo>
                    <a:pt x="2263" y="394"/>
                  </a:lnTo>
                  <a:lnTo>
                    <a:pt x="2189" y="342"/>
                  </a:lnTo>
                  <a:lnTo>
                    <a:pt x="2111" y="295"/>
                  </a:lnTo>
                  <a:lnTo>
                    <a:pt x="2029" y="254"/>
                  </a:lnTo>
                  <a:lnTo>
                    <a:pt x="1946" y="217"/>
                  </a:lnTo>
                  <a:close/>
                  <a:moveTo>
                    <a:pt x="1060" y="206"/>
                  </a:moveTo>
                  <a:lnTo>
                    <a:pt x="1012" y="211"/>
                  </a:lnTo>
                  <a:lnTo>
                    <a:pt x="1228" y="730"/>
                  </a:lnTo>
                  <a:lnTo>
                    <a:pt x="1305" y="691"/>
                  </a:lnTo>
                  <a:lnTo>
                    <a:pt x="1379" y="647"/>
                  </a:lnTo>
                  <a:lnTo>
                    <a:pt x="1451" y="597"/>
                  </a:lnTo>
                  <a:lnTo>
                    <a:pt x="1519" y="544"/>
                  </a:lnTo>
                  <a:lnTo>
                    <a:pt x="1583" y="486"/>
                  </a:lnTo>
                  <a:lnTo>
                    <a:pt x="1541" y="446"/>
                  </a:lnTo>
                  <a:lnTo>
                    <a:pt x="1498" y="407"/>
                  </a:lnTo>
                  <a:lnTo>
                    <a:pt x="1440" y="359"/>
                  </a:lnTo>
                  <a:lnTo>
                    <a:pt x="1382" y="318"/>
                  </a:lnTo>
                  <a:lnTo>
                    <a:pt x="1325" y="283"/>
                  </a:lnTo>
                  <a:lnTo>
                    <a:pt x="1269" y="254"/>
                  </a:lnTo>
                  <a:lnTo>
                    <a:pt x="1214" y="232"/>
                  </a:lnTo>
                  <a:lnTo>
                    <a:pt x="1161" y="217"/>
                  </a:lnTo>
                  <a:lnTo>
                    <a:pt x="1109" y="208"/>
                  </a:lnTo>
                  <a:lnTo>
                    <a:pt x="1060" y="206"/>
                  </a:lnTo>
                  <a:close/>
                  <a:moveTo>
                    <a:pt x="1461" y="128"/>
                  </a:moveTo>
                  <a:lnTo>
                    <a:pt x="1387" y="129"/>
                  </a:lnTo>
                  <a:lnTo>
                    <a:pt x="1314" y="135"/>
                  </a:lnTo>
                  <a:lnTo>
                    <a:pt x="1379" y="169"/>
                  </a:lnTo>
                  <a:lnTo>
                    <a:pt x="1446" y="209"/>
                  </a:lnTo>
                  <a:lnTo>
                    <a:pt x="1514" y="256"/>
                  </a:lnTo>
                  <a:lnTo>
                    <a:pt x="1582" y="312"/>
                  </a:lnTo>
                  <a:lnTo>
                    <a:pt x="1627" y="352"/>
                  </a:lnTo>
                  <a:lnTo>
                    <a:pt x="1670" y="394"/>
                  </a:lnTo>
                  <a:lnTo>
                    <a:pt x="1726" y="326"/>
                  </a:lnTo>
                  <a:lnTo>
                    <a:pt x="1777" y="254"/>
                  </a:lnTo>
                  <a:lnTo>
                    <a:pt x="1823" y="177"/>
                  </a:lnTo>
                  <a:lnTo>
                    <a:pt x="1735" y="155"/>
                  </a:lnTo>
                  <a:lnTo>
                    <a:pt x="1645" y="140"/>
                  </a:lnTo>
                  <a:lnTo>
                    <a:pt x="1554" y="130"/>
                  </a:lnTo>
                  <a:lnTo>
                    <a:pt x="1461" y="128"/>
                  </a:lnTo>
                  <a:close/>
                  <a:moveTo>
                    <a:pt x="1461" y="0"/>
                  </a:moveTo>
                  <a:lnTo>
                    <a:pt x="1559" y="3"/>
                  </a:lnTo>
                  <a:lnTo>
                    <a:pt x="1656" y="13"/>
                  </a:lnTo>
                  <a:lnTo>
                    <a:pt x="1752" y="30"/>
                  </a:lnTo>
                  <a:lnTo>
                    <a:pt x="1844" y="51"/>
                  </a:lnTo>
                  <a:lnTo>
                    <a:pt x="1936" y="79"/>
                  </a:lnTo>
                  <a:lnTo>
                    <a:pt x="2025" y="112"/>
                  </a:lnTo>
                  <a:lnTo>
                    <a:pt x="2111" y="152"/>
                  </a:lnTo>
                  <a:lnTo>
                    <a:pt x="2193" y="195"/>
                  </a:lnTo>
                  <a:lnTo>
                    <a:pt x="2273" y="245"/>
                  </a:lnTo>
                  <a:lnTo>
                    <a:pt x="2350" y="301"/>
                  </a:lnTo>
                  <a:lnTo>
                    <a:pt x="2424" y="360"/>
                  </a:lnTo>
                  <a:lnTo>
                    <a:pt x="2493" y="424"/>
                  </a:lnTo>
                  <a:lnTo>
                    <a:pt x="2557" y="493"/>
                  </a:lnTo>
                  <a:lnTo>
                    <a:pt x="2618" y="567"/>
                  </a:lnTo>
                  <a:lnTo>
                    <a:pt x="2673" y="645"/>
                  </a:lnTo>
                  <a:lnTo>
                    <a:pt x="2724" y="726"/>
                  </a:lnTo>
                  <a:lnTo>
                    <a:pt x="2770" y="812"/>
                  </a:lnTo>
                  <a:lnTo>
                    <a:pt x="2812" y="901"/>
                  </a:lnTo>
                  <a:lnTo>
                    <a:pt x="2849" y="1002"/>
                  </a:lnTo>
                  <a:lnTo>
                    <a:pt x="2878" y="1102"/>
                  </a:lnTo>
                  <a:lnTo>
                    <a:pt x="2900" y="1205"/>
                  </a:lnTo>
                  <a:lnTo>
                    <a:pt x="2915" y="1307"/>
                  </a:lnTo>
                  <a:lnTo>
                    <a:pt x="2922" y="1408"/>
                  </a:lnTo>
                  <a:lnTo>
                    <a:pt x="2922" y="1510"/>
                  </a:lnTo>
                  <a:lnTo>
                    <a:pt x="2915" y="1612"/>
                  </a:lnTo>
                  <a:lnTo>
                    <a:pt x="2900" y="1711"/>
                  </a:lnTo>
                  <a:lnTo>
                    <a:pt x="2880" y="1809"/>
                  </a:lnTo>
                  <a:lnTo>
                    <a:pt x="2852" y="1906"/>
                  </a:lnTo>
                  <a:lnTo>
                    <a:pt x="2818" y="2000"/>
                  </a:lnTo>
                  <a:lnTo>
                    <a:pt x="2776" y="2092"/>
                  </a:lnTo>
                  <a:lnTo>
                    <a:pt x="2776" y="2094"/>
                  </a:lnTo>
                  <a:lnTo>
                    <a:pt x="2773" y="2101"/>
                  </a:lnTo>
                  <a:lnTo>
                    <a:pt x="2769" y="2108"/>
                  </a:lnTo>
                  <a:lnTo>
                    <a:pt x="2726" y="2190"/>
                  </a:lnTo>
                  <a:lnTo>
                    <a:pt x="2676" y="2269"/>
                  </a:lnTo>
                  <a:lnTo>
                    <a:pt x="2622" y="2344"/>
                  </a:lnTo>
                  <a:lnTo>
                    <a:pt x="2563" y="2417"/>
                  </a:lnTo>
                  <a:lnTo>
                    <a:pt x="2499" y="2486"/>
                  </a:lnTo>
                  <a:lnTo>
                    <a:pt x="2431" y="2551"/>
                  </a:lnTo>
                  <a:lnTo>
                    <a:pt x="2357" y="2612"/>
                  </a:lnTo>
                  <a:lnTo>
                    <a:pt x="2279" y="2667"/>
                  </a:lnTo>
                  <a:lnTo>
                    <a:pt x="2197" y="2720"/>
                  </a:lnTo>
                  <a:lnTo>
                    <a:pt x="2111" y="2766"/>
                  </a:lnTo>
                  <a:lnTo>
                    <a:pt x="2021" y="2807"/>
                  </a:lnTo>
                  <a:lnTo>
                    <a:pt x="1930" y="2841"/>
                  </a:lnTo>
                  <a:lnTo>
                    <a:pt x="1839" y="2868"/>
                  </a:lnTo>
                  <a:lnTo>
                    <a:pt x="1747" y="2890"/>
                  </a:lnTo>
                  <a:lnTo>
                    <a:pt x="1652" y="2906"/>
                  </a:lnTo>
                  <a:lnTo>
                    <a:pt x="1558" y="2914"/>
                  </a:lnTo>
                  <a:lnTo>
                    <a:pt x="1462" y="2918"/>
                  </a:lnTo>
                  <a:lnTo>
                    <a:pt x="1364" y="2914"/>
                  </a:lnTo>
                  <a:lnTo>
                    <a:pt x="1267" y="2905"/>
                  </a:lnTo>
                  <a:lnTo>
                    <a:pt x="1172" y="2889"/>
                  </a:lnTo>
                  <a:lnTo>
                    <a:pt x="1079" y="2867"/>
                  </a:lnTo>
                  <a:lnTo>
                    <a:pt x="988" y="2839"/>
                  </a:lnTo>
                  <a:lnTo>
                    <a:pt x="899" y="2805"/>
                  </a:lnTo>
                  <a:lnTo>
                    <a:pt x="813" y="2767"/>
                  </a:lnTo>
                  <a:lnTo>
                    <a:pt x="729" y="2722"/>
                  </a:lnTo>
                  <a:lnTo>
                    <a:pt x="649" y="2672"/>
                  </a:lnTo>
                  <a:lnTo>
                    <a:pt x="573" y="2618"/>
                  </a:lnTo>
                  <a:lnTo>
                    <a:pt x="500" y="2558"/>
                  </a:lnTo>
                  <a:lnTo>
                    <a:pt x="431" y="2494"/>
                  </a:lnTo>
                  <a:lnTo>
                    <a:pt x="365" y="2425"/>
                  </a:lnTo>
                  <a:lnTo>
                    <a:pt x="305" y="2351"/>
                  </a:lnTo>
                  <a:lnTo>
                    <a:pt x="249" y="2274"/>
                  </a:lnTo>
                  <a:lnTo>
                    <a:pt x="198" y="2192"/>
                  </a:lnTo>
                  <a:lnTo>
                    <a:pt x="152" y="2107"/>
                  </a:lnTo>
                  <a:lnTo>
                    <a:pt x="112" y="2017"/>
                  </a:lnTo>
                  <a:lnTo>
                    <a:pt x="74" y="1918"/>
                  </a:lnTo>
                  <a:lnTo>
                    <a:pt x="45" y="1818"/>
                  </a:lnTo>
                  <a:lnTo>
                    <a:pt x="22" y="1716"/>
                  </a:lnTo>
                  <a:lnTo>
                    <a:pt x="8" y="1614"/>
                  </a:lnTo>
                  <a:lnTo>
                    <a:pt x="0" y="1510"/>
                  </a:lnTo>
                  <a:lnTo>
                    <a:pt x="0" y="1407"/>
                  </a:lnTo>
                  <a:lnTo>
                    <a:pt x="8" y="1304"/>
                  </a:lnTo>
                  <a:lnTo>
                    <a:pt x="22" y="1203"/>
                  </a:lnTo>
                  <a:lnTo>
                    <a:pt x="45" y="1101"/>
                  </a:lnTo>
                  <a:lnTo>
                    <a:pt x="74" y="1000"/>
                  </a:lnTo>
                  <a:lnTo>
                    <a:pt x="112" y="901"/>
                  </a:lnTo>
                  <a:lnTo>
                    <a:pt x="152" y="813"/>
                  </a:lnTo>
                  <a:lnTo>
                    <a:pt x="197" y="728"/>
                  </a:lnTo>
                  <a:lnTo>
                    <a:pt x="248" y="647"/>
                  </a:lnTo>
                  <a:lnTo>
                    <a:pt x="302" y="569"/>
                  </a:lnTo>
                  <a:lnTo>
                    <a:pt x="363" y="497"/>
                  </a:lnTo>
                  <a:lnTo>
                    <a:pt x="427" y="428"/>
                  </a:lnTo>
                  <a:lnTo>
                    <a:pt x="496" y="362"/>
                  </a:lnTo>
                  <a:lnTo>
                    <a:pt x="570" y="303"/>
                  </a:lnTo>
                  <a:lnTo>
                    <a:pt x="648" y="247"/>
                  </a:lnTo>
                  <a:lnTo>
                    <a:pt x="729" y="197"/>
                  </a:lnTo>
                  <a:lnTo>
                    <a:pt x="814" y="152"/>
                  </a:lnTo>
                  <a:lnTo>
                    <a:pt x="903" y="112"/>
                  </a:lnTo>
                  <a:lnTo>
                    <a:pt x="992" y="78"/>
                  </a:lnTo>
                  <a:lnTo>
                    <a:pt x="1083" y="50"/>
                  </a:lnTo>
                  <a:lnTo>
                    <a:pt x="1177" y="28"/>
                  </a:lnTo>
                  <a:lnTo>
                    <a:pt x="1270" y="13"/>
                  </a:lnTo>
                  <a:lnTo>
                    <a:pt x="1365" y="3"/>
                  </a:lnTo>
                  <a:lnTo>
                    <a:pt x="1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1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0937" y="2033516"/>
            <a:ext cx="9981063" cy="30570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9489" y="1027330"/>
            <a:ext cx="2489200" cy="5069469"/>
            <a:chOff x="7696200" y="894266"/>
            <a:chExt cx="2489200" cy="5069469"/>
          </a:xfrm>
          <a:effectLst>
            <a:outerShdw blurRad="711200" sx="107000" sy="107000" algn="ctr" rotWithShape="0">
              <a:prstClr val="black">
                <a:alpha val="2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894266"/>
              <a:ext cx="2489200" cy="5069469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7842250" y="1498600"/>
              <a:ext cx="2197100" cy="3860800"/>
            </a:xfrm>
            <a:prstGeom prst="roundRect">
              <a:avLst>
                <a:gd name="adj" fmla="val 1638"/>
              </a:avLst>
            </a:prstGeom>
            <a:solidFill>
              <a:schemeClr val="accent6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spc="-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3798178" y="3598881"/>
            <a:ext cx="2060430" cy="1113008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 err="1">
                <a:solidFill>
                  <a:schemeClr val="bg1"/>
                </a:solidFill>
              </a:rPr>
              <a:t>yabancı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toptancılar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alıcıları</a:t>
            </a:r>
            <a:r>
              <a:rPr lang="en-US" sz="1800" dirty="0">
                <a:solidFill>
                  <a:schemeClr val="bg1"/>
                </a:solidFill>
              </a:rPr>
              <a:t> bursa </a:t>
            </a:r>
            <a:r>
              <a:rPr lang="en-US" sz="1800" dirty="0" err="1">
                <a:solidFill>
                  <a:schemeClr val="bg1"/>
                </a:solidFill>
              </a:rPr>
              <a:t>üreticileri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buluşturmak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541473" y="3598881"/>
            <a:ext cx="2060430" cy="1113008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</a:rPr>
              <a:t>Alibaba </a:t>
            </a:r>
            <a:r>
              <a:rPr lang="en-US" sz="1800" dirty="0" err="1">
                <a:solidFill>
                  <a:schemeClr val="bg1"/>
                </a:solidFill>
              </a:rPr>
              <a:t>sitesi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gibi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kocaman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bir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şebeke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kurmak</a:t>
            </a:r>
            <a:r>
              <a:rPr lang="en-US" sz="1800" dirty="0">
                <a:solidFill>
                  <a:schemeClr val="bg1"/>
                </a:solidFill>
              </a:rPr>
              <a:t> ama </a:t>
            </a:r>
            <a:r>
              <a:rPr lang="en-US" sz="1800" dirty="0" err="1">
                <a:solidFill>
                  <a:schemeClr val="bg1"/>
                </a:solidFill>
              </a:rPr>
              <a:t>sadece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bursa'ya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özel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84767" y="3564855"/>
            <a:ext cx="2060430" cy="126976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 err="1">
                <a:solidFill>
                  <a:schemeClr val="bg1"/>
                </a:solidFill>
              </a:rPr>
              <a:t>fabrika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sözleşme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yaparak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bir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yüzde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orani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ile</a:t>
            </a:r>
            <a:r>
              <a:rPr lang="en-US" sz="1800" dirty="0">
                <a:solidFill>
                  <a:schemeClr val="bg1"/>
                </a:solidFill>
              </a:rPr>
              <a:t> para </a:t>
            </a:r>
            <a:r>
              <a:rPr lang="en-US" sz="1800" dirty="0" err="1">
                <a:solidFill>
                  <a:schemeClr val="bg1"/>
                </a:solidFill>
              </a:rPr>
              <a:t>kazanacağız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371193" y="2569189"/>
            <a:ext cx="914400" cy="914400"/>
            <a:chOff x="4371193" y="2569189"/>
            <a:chExt cx="914400" cy="914400"/>
          </a:xfrm>
        </p:grpSpPr>
        <p:sp>
          <p:nvSpPr>
            <p:cNvPr id="6" name="Oval 5"/>
            <p:cNvSpPr/>
            <p:nvPr/>
          </p:nvSpPr>
          <p:spPr>
            <a:xfrm>
              <a:off x="4371193" y="2569189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52400" dist="38100" dir="5400000" sx="102000" sy="102000" algn="t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4563364" y="2827778"/>
              <a:ext cx="530057" cy="397222"/>
              <a:chOff x="2847" y="458"/>
              <a:chExt cx="826" cy="619"/>
            </a:xfrm>
            <a:solidFill>
              <a:schemeClr val="bg1"/>
            </a:solidFill>
          </p:grpSpPr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2847" y="458"/>
                <a:ext cx="620" cy="619"/>
              </a:xfrm>
              <a:custGeom>
                <a:avLst/>
                <a:gdLst>
                  <a:gd name="T0" fmla="*/ 1077 w 2480"/>
                  <a:gd name="T1" fmla="*/ 299 h 2475"/>
                  <a:gd name="T2" fmla="*/ 889 w 2480"/>
                  <a:gd name="T3" fmla="*/ 400 h 2475"/>
                  <a:gd name="T4" fmla="*/ 756 w 2480"/>
                  <a:gd name="T5" fmla="*/ 563 h 2475"/>
                  <a:gd name="T6" fmla="*/ 692 w 2480"/>
                  <a:gd name="T7" fmla="*/ 769 h 2475"/>
                  <a:gd name="T8" fmla="*/ 714 w 2480"/>
                  <a:gd name="T9" fmla="*/ 988 h 2475"/>
                  <a:gd name="T10" fmla="*/ 815 w 2480"/>
                  <a:gd name="T11" fmla="*/ 1174 h 2475"/>
                  <a:gd name="T12" fmla="*/ 978 w 2480"/>
                  <a:gd name="T13" fmla="*/ 1309 h 2475"/>
                  <a:gd name="T14" fmla="*/ 1183 w 2480"/>
                  <a:gd name="T15" fmla="*/ 1373 h 2475"/>
                  <a:gd name="T16" fmla="*/ 1403 w 2480"/>
                  <a:gd name="T17" fmla="*/ 1351 h 2475"/>
                  <a:gd name="T18" fmla="*/ 1590 w 2480"/>
                  <a:gd name="T19" fmla="*/ 1250 h 2475"/>
                  <a:gd name="T20" fmla="*/ 1724 w 2480"/>
                  <a:gd name="T21" fmla="*/ 1086 h 2475"/>
                  <a:gd name="T22" fmla="*/ 1788 w 2480"/>
                  <a:gd name="T23" fmla="*/ 881 h 2475"/>
                  <a:gd name="T24" fmla="*/ 1766 w 2480"/>
                  <a:gd name="T25" fmla="*/ 662 h 2475"/>
                  <a:gd name="T26" fmla="*/ 1665 w 2480"/>
                  <a:gd name="T27" fmla="*/ 476 h 2475"/>
                  <a:gd name="T28" fmla="*/ 1502 w 2480"/>
                  <a:gd name="T29" fmla="*/ 341 h 2475"/>
                  <a:gd name="T30" fmla="*/ 1296 w 2480"/>
                  <a:gd name="T31" fmla="*/ 277 h 2475"/>
                  <a:gd name="T32" fmla="*/ 1381 w 2480"/>
                  <a:gd name="T33" fmla="*/ 12 h 2475"/>
                  <a:gd name="T34" fmla="*/ 1636 w 2480"/>
                  <a:gd name="T35" fmla="*/ 101 h 2475"/>
                  <a:gd name="T36" fmla="*/ 1847 w 2480"/>
                  <a:gd name="T37" fmla="*/ 266 h 2475"/>
                  <a:gd name="T38" fmla="*/ 1994 w 2480"/>
                  <a:gd name="T39" fmla="*/ 489 h 2475"/>
                  <a:gd name="T40" fmla="*/ 2064 w 2480"/>
                  <a:gd name="T41" fmla="*/ 754 h 2475"/>
                  <a:gd name="T42" fmla="*/ 2044 w 2480"/>
                  <a:gd name="T43" fmla="*/ 1017 h 2475"/>
                  <a:gd name="T44" fmla="*/ 1948 w 2480"/>
                  <a:gd name="T45" fmla="*/ 1252 h 2475"/>
                  <a:gd name="T46" fmla="*/ 1786 w 2480"/>
                  <a:gd name="T47" fmla="*/ 1446 h 2475"/>
                  <a:gd name="T48" fmla="*/ 1948 w 2480"/>
                  <a:gd name="T49" fmla="*/ 1605 h 2475"/>
                  <a:gd name="T50" fmla="*/ 2187 w 2480"/>
                  <a:gd name="T51" fmla="*/ 1820 h 2475"/>
                  <a:gd name="T52" fmla="*/ 2363 w 2480"/>
                  <a:gd name="T53" fmla="*/ 2087 h 2475"/>
                  <a:gd name="T54" fmla="*/ 2467 w 2480"/>
                  <a:gd name="T55" fmla="*/ 2394 h 2475"/>
                  <a:gd name="T56" fmla="*/ 2171 w 2480"/>
                  <a:gd name="T57" fmla="*/ 2332 h 2475"/>
                  <a:gd name="T58" fmla="*/ 2045 w 2480"/>
                  <a:gd name="T59" fmla="*/ 2074 h 2475"/>
                  <a:gd name="T60" fmla="*/ 1849 w 2480"/>
                  <a:gd name="T61" fmla="*/ 1864 h 2475"/>
                  <a:gd name="T62" fmla="*/ 1601 w 2480"/>
                  <a:gd name="T63" fmla="*/ 1720 h 2475"/>
                  <a:gd name="T64" fmla="*/ 1316 w 2480"/>
                  <a:gd name="T65" fmla="*/ 1653 h 2475"/>
                  <a:gd name="T66" fmla="*/ 1018 w 2480"/>
                  <a:gd name="T67" fmla="*/ 1676 h 2475"/>
                  <a:gd name="T68" fmla="*/ 749 w 2480"/>
                  <a:gd name="T69" fmla="*/ 1783 h 2475"/>
                  <a:gd name="T70" fmla="*/ 525 w 2480"/>
                  <a:gd name="T71" fmla="*/ 1961 h 2475"/>
                  <a:gd name="T72" fmla="*/ 362 w 2480"/>
                  <a:gd name="T73" fmla="*/ 2197 h 2475"/>
                  <a:gd name="T74" fmla="*/ 276 w 2480"/>
                  <a:gd name="T75" fmla="*/ 2475 h 2475"/>
                  <a:gd name="T76" fmla="*/ 55 w 2480"/>
                  <a:gd name="T77" fmla="*/ 2236 h 2475"/>
                  <a:gd name="T78" fmla="*/ 197 w 2480"/>
                  <a:gd name="T79" fmla="*/ 1947 h 2475"/>
                  <a:gd name="T80" fmla="*/ 405 w 2480"/>
                  <a:gd name="T81" fmla="*/ 1705 h 2475"/>
                  <a:gd name="T82" fmla="*/ 670 w 2480"/>
                  <a:gd name="T83" fmla="*/ 1521 h 2475"/>
                  <a:gd name="T84" fmla="*/ 605 w 2480"/>
                  <a:gd name="T85" fmla="*/ 1355 h 2475"/>
                  <a:gd name="T86" fmla="*/ 475 w 2480"/>
                  <a:gd name="T87" fmla="*/ 1138 h 2475"/>
                  <a:gd name="T88" fmla="*/ 416 w 2480"/>
                  <a:gd name="T89" fmla="*/ 890 h 2475"/>
                  <a:gd name="T90" fmla="*/ 440 w 2480"/>
                  <a:gd name="T91" fmla="*/ 617 h 2475"/>
                  <a:gd name="T92" fmla="*/ 550 w 2480"/>
                  <a:gd name="T93" fmla="*/ 371 h 2475"/>
                  <a:gd name="T94" fmla="*/ 731 w 2480"/>
                  <a:gd name="T95" fmla="*/ 175 h 2475"/>
                  <a:gd name="T96" fmla="*/ 967 w 2480"/>
                  <a:gd name="T97" fmla="*/ 46 h 2475"/>
                  <a:gd name="T98" fmla="*/ 1239 w 2480"/>
                  <a:gd name="T99" fmla="*/ 0 h 2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80" h="2475">
                    <a:moveTo>
                      <a:pt x="1239" y="274"/>
                    </a:moveTo>
                    <a:lnTo>
                      <a:pt x="1183" y="277"/>
                    </a:lnTo>
                    <a:lnTo>
                      <a:pt x="1129" y="286"/>
                    </a:lnTo>
                    <a:lnTo>
                      <a:pt x="1077" y="299"/>
                    </a:lnTo>
                    <a:lnTo>
                      <a:pt x="1026" y="318"/>
                    </a:lnTo>
                    <a:lnTo>
                      <a:pt x="978" y="341"/>
                    </a:lnTo>
                    <a:lnTo>
                      <a:pt x="933" y="369"/>
                    </a:lnTo>
                    <a:lnTo>
                      <a:pt x="889" y="400"/>
                    </a:lnTo>
                    <a:lnTo>
                      <a:pt x="850" y="437"/>
                    </a:lnTo>
                    <a:lnTo>
                      <a:pt x="815" y="476"/>
                    </a:lnTo>
                    <a:lnTo>
                      <a:pt x="783" y="518"/>
                    </a:lnTo>
                    <a:lnTo>
                      <a:pt x="756" y="563"/>
                    </a:lnTo>
                    <a:lnTo>
                      <a:pt x="732" y="611"/>
                    </a:lnTo>
                    <a:lnTo>
                      <a:pt x="714" y="662"/>
                    </a:lnTo>
                    <a:lnTo>
                      <a:pt x="700" y="714"/>
                    </a:lnTo>
                    <a:lnTo>
                      <a:pt x="692" y="769"/>
                    </a:lnTo>
                    <a:lnTo>
                      <a:pt x="689" y="825"/>
                    </a:lnTo>
                    <a:lnTo>
                      <a:pt x="692" y="881"/>
                    </a:lnTo>
                    <a:lnTo>
                      <a:pt x="700" y="935"/>
                    </a:lnTo>
                    <a:lnTo>
                      <a:pt x="714" y="988"/>
                    </a:lnTo>
                    <a:lnTo>
                      <a:pt x="732" y="1038"/>
                    </a:lnTo>
                    <a:lnTo>
                      <a:pt x="756" y="1086"/>
                    </a:lnTo>
                    <a:lnTo>
                      <a:pt x="783" y="1132"/>
                    </a:lnTo>
                    <a:lnTo>
                      <a:pt x="815" y="1174"/>
                    </a:lnTo>
                    <a:lnTo>
                      <a:pt x="850" y="1213"/>
                    </a:lnTo>
                    <a:lnTo>
                      <a:pt x="889" y="1250"/>
                    </a:lnTo>
                    <a:lnTo>
                      <a:pt x="933" y="1281"/>
                    </a:lnTo>
                    <a:lnTo>
                      <a:pt x="978" y="1309"/>
                    </a:lnTo>
                    <a:lnTo>
                      <a:pt x="1026" y="1332"/>
                    </a:lnTo>
                    <a:lnTo>
                      <a:pt x="1077" y="1351"/>
                    </a:lnTo>
                    <a:lnTo>
                      <a:pt x="1129" y="1364"/>
                    </a:lnTo>
                    <a:lnTo>
                      <a:pt x="1183" y="1373"/>
                    </a:lnTo>
                    <a:lnTo>
                      <a:pt x="1239" y="1375"/>
                    </a:lnTo>
                    <a:lnTo>
                      <a:pt x="1296" y="1373"/>
                    </a:lnTo>
                    <a:lnTo>
                      <a:pt x="1351" y="1364"/>
                    </a:lnTo>
                    <a:lnTo>
                      <a:pt x="1403" y="1351"/>
                    </a:lnTo>
                    <a:lnTo>
                      <a:pt x="1454" y="1332"/>
                    </a:lnTo>
                    <a:lnTo>
                      <a:pt x="1502" y="1309"/>
                    </a:lnTo>
                    <a:lnTo>
                      <a:pt x="1547" y="1281"/>
                    </a:lnTo>
                    <a:lnTo>
                      <a:pt x="1590" y="1250"/>
                    </a:lnTo>
                    <a:lnTo>
                      <a:pt x="1629" y="1213"/>
                    </a:lnTo>
                    <a:lnTo>
                      <a:pt x="1665" y="1174"/>
                    </a:lnTo>
                    <a:lnTo>
                      <a:pt x="1697" y="1132"/>
                    </a:lnTo>
                    <a:lnTo>
                      <a:pt x="1724" y="1086"/>
                    </a:lnTo>
                    <a:lnTo>
                      <a:pt x="1748" y="1038"/>
                    </a:lnTo>
                    <a:lnTo>
                      <a:pt x="1766" y="988"/>
                    </a:lnTo>
                    <a:lnTo>
                      <a:pt x="1780" y="935"/>
                    </a:lnTo>
                    <a:lnTo>
                      <a:pt x="1788" y="881"/>
                    </a:lnTo>
                    <a:lnTo>
                      <a:pt x="1791" y="825"/>
                    </a:lnTo>
                    <a:lnTo>
                      <a:pt x="1788" y="769"/>
                    </a:lnTo>
                    <a:lnTo>
                      <a:pt x="1780" y="714"/>
                    </a:lnTo>
                    <a:lnTo>
                      <a:pt x="1766" y="662"/>
                    </a:lnTo>
                    <a:lnTo>
                      <a:pt x="1748" y="611"/>
                    </a:lnTo>
                    <a:lnTo>
                      <a:pt x="1724" y="563"/>
                    </a:lnTo>
                    <a:lnTo>
                      <a:pt x="1697" y="518"/>
                    </a:lnTo>
                    <a:lnTo>
                      <a:pt x="1665" y="476"/>
                    </a:lnTo>
                    <a:lnTo>
                      <a:pt x="1629" y="437"/>
                    </a:lnTo>
                    <a:lnTo>
                      <a:pt x="1590" y="400"/>
                    </a:lnTo>
                    <a:lnTo>
                      <a:pt x="1547" y="369"/>
                    </a:lnTo>
                    <a:lnTo>
                      <a:pt x="1502" y="341"/>
                    </a:lnTo>
                    <a:lnTo>
                      <a:pt x="1454" y="318"/>
                    </a:lnTo>
                    <a:lnTo>
                      <a:pt x="1403" y="299"/>
                    </a:lnTo>
                    <a:lnTo>
                      <a:pt x="1351" y="286"/>
                    </a:lnTo>
                    <a:lnTo>
                      <a:pt x="1296" y="277"/>
                    </a:lnTo>
                    <a:lnTo>
                      <a:pt x="1239" y="274"/>
                    </a:lnTo>
                    <a:close/>
                    <a:moveTo>
                      <a:pt x="1239" y="0"/>
                    </a:moveTo>
                    <a:lnTo>
                      <a:pt x="1311" y="3"/>
                    </a:lnTo>
                    <a:lnTo>
                      <a:pt x="1381" y="12"/>
                    </a:lnTo>
                    <a:lnTo>
                      <a:pt x="1448" y="26"/>
                    </a:lnTo>
                    <a:lnTo>
                      <a:pt x="1513" y="46"/>
                    </a:lnTo>
                    <a:lnTo>
                      <a:pt x="1576" y="71"/>
                    </a:lnTo>
                    <a:lnTo>
                      <a:pt x="1636" y="101"/>
                    </a:lnTo>
                    <a:lnTo>
                      <a:pt x="1695" y="136"/>
                    </a:lnTo>
                    <a:lnTo>
                      <a:pt x="1749" y="175"/>
                    </a:lnTo>
                    <a:lnTo>
                      <a:pt x="1800" y="219"/>
                    </a:lnTo>
                    <a:lnTo>
                      <a:pt x="1847" y="266"/>
                    </a:lnTo>
                    <a:lnTo>
                      <a:pt x="1890" y="317"/>
                    </a:lnTo>
                    <a:lnTo>
                      <a:pt x="1929" y="371"/>
                    </a:lnTo>
                    <a:lnTo>
                      <a:pt x="1964" y="429"/>
                    </a:lnTo>
                    <a:lnTo>
                      <a:pt x="1994" y="489"/>
                    </a:lnTo>
                    <a:lnTo>
                      <a:pt x="2019" y="552"/>
                    </a:lnTo>
                    <a:lnTo>
                      <a:pt x="2040" y="617"/>
                    </a:lnTo>
                    <a:lnTo>
                      <a:pt x="2055" y="685"/>
                    </a:lnTo>
                    <a:lnTo>
                      <a:pt x="2064" y="754"/>
                    </a:lnTo>
                    <a:lnTo>
                      <a:pt x="2067" y="825"/>
                    </a:lnTo>
                    <a:lnTo>
                      <a:pt x="2064" y="890"/>
                    </a:lnTo>
                    <a:lnTo>
                      <a:pt x="2057" y="954"/>
                    </a:lnTo>
                    <a:lnTo>
                      <a:pt x="2044" y="1017"/>
                    </a:lnTo>
                    <a:lnTo>
                      <a:pt x="2027" y="1078"/>
                    </a:lnTo>
                    <a:lnTo>
                      <a:pt x="2004" y="1138"/>
                    </a:lnTo>
                    <a:lnTo>
                      <a:pt x="1978" y="1196"/>
                    </a:lnTo>
                    <a:lnTo>
                      <a:pt x="1948" y="1252"/>
                    </a:lnTo>
                    <a:lnTo>
                      <a:pt x="1913" y="1305"/>
                    </a:lnTo>
                    <a:lnTo>
                      <a:pt x="1875" y="1355"/>
                    </a:lnTo>
                    <a:lnTo>
                      <a:pt x="1832" y="1402"/>
                    </a:lnTo>
                    <a:lnTo>
                      <a:pt x="1786" y="1446"/>
                    </a:lnTo>
                    <a:lnTo>
                      <a:pt x="1736" y="1485"/>
                    </a:lnTo>
                    <a:lnTo>
                      <a:pt x="1809" y="1521"/>
                    </a:lnTo>
                    <a:lnTo>
                      <a:pt x="1880" y="1561"/>
                    </a:lnTo>
                    <a:lnTo>
                      <a:pt x="1948" y="1605"/>
                    </a:lnTo>
                    <a:lnTo>
                      <a:pt x="2012" y="1653"/>
                    </a:lnTo>
                    <a:lnTo>
                      <a:pt x="2075" y="1705"/>
                    </a:lnTo>
                    <a:lnTo>
                      <a:pt x="2132" y="1761"/>
                    </a:lnTo>
                    <a:lnTo>
                      <a:pt x="2187" y="1820"/>
                    </a:lnTo>
                    <a:lnTo>
                      <a:pt x="2237" y="1882"/>
                    </a:lnTo>
                    <a:lnTo>
                      <a:pt x="2283" y="1947"/>
                    </a:lnTo>
                    <a:lnTo>
                      <a:pt x="2325" y="2015"/>
                    </a:lnTo>
                    <a:lnTo>
                      <a:pt x="2363" y="2087"/>
                    </a:lnTo>
                    <a:lnTo>
                      <a:pt x="2397" y="2161"/>
                    </a:lnTo>
                    <a:lnTo>
                      <a:pt x="2425" y="2236"/>
                    </a:lnTo>
                    <a:lnTo>
                      <a:pt x="2449" y="2314"/>
                    </a:lnTo>
                    <a:lnTo>
                      <a:pt x="2467" y="2394"/>
                    </a:lnTo>
                    <a:lnTo>
                      <a:pt x="2480" y="2475"/>
                    </a:lnTo>
                    <a:lnTo>
                      <a:pt x="2204" y="2475"/>
                    </a:lnTo>
                    <a:lnTo>
                      <a:pt x="2190" y="2403"/>
                    </a:lnTo>
                    <a:lnTo>
                      <a:pt x="2171" y="2332"/>
                    </a:lnTo>
                    <a:lnTo>
                      <a:pt x="2147" y="2263"/>
                    </a:lnTo>
                    <a:lnTo>
                      <a:pt x="2118" y="2197"/>
                    </a:lnTo>
                    <a:lnTo>
                      <a:pt x="2084" y="2134"/>
                    </a:lnTo>
                    <a:lnTo>
                      <a:pt x="2045" y="2074"/>
                    </a:lnTo>
                    <a:lnTo>
                      <a:pt x="2001" y="2015"/>
                    </a:lnTo>
                    <a:lnTo>
                      <a:pt x="1954" y="1961"/>
                    </a:lnTo>
                    <a:lnTo>
                      <a:pt x="1904" y="1911"/>
                    </a:lnTo>
                    <a:lnTo>
                      <a:pt x="1849" y="1864"/>
                    </a:lnTo>
                    <a:lnTo>
                      <a:pt x="1792" y="1822"/>
                    </a:lnTo>
                    <a:lnTo>
                      <a:pt x="1731" y="1783"/>
                    </a:lnTo>
                    <a:lnTo>
                      <a:pt x="1668" y="1749"/>
                    </a:lnTo>
                    <a:lnTo>
                      <a:pt x="1601" y="1720"/>
                    </a:lnTo>
                    <a:lnTo>
                      <a:pt x="1532" y="1695"/>
                    </a:lnTo>
                    <a:lnTo>
                      <a:pt x="1462" y="1676"/>
                    </a:lnTo>
                    <a:lnTo>
                      <a:pt x="1390" y="1662"/>
                    </a:lnTo>
                    <a:lnTo>
                      <a:pt x="1316" y="1653"/>
                    </a:lnTo>
                    <a:lnTo>
                      <a:pt x="1239" y="1650"/>
                    </a:lnTo>
                    <a:lnTo>
                      <a:pt x="1164" y="1653"/>
                    </a:lnTo>
                    <a:lnTo>
                      <a:pt x="1090" y="1662"/>
                    </a:lnTo>
                    <a:lnTo>
                      <a:pt x="1018" y="1676"/>
                    </a:lnTo>
                    <a:lnTo>
                      <a:pt x="947" y="1695"/>
                    </a:lnTo>
                    <a:lnTo>
                      <a:pt x="878" y="1720"/>
                    </a:lnTo>
                    <a:lnTo>
                      <a:pt x="812" y="1749"/>
                    </a:lnTo>
                    <a:lnTo>
                      <a:pt x="749" y="1783"/>
                    </a:lnTo>
                    <a:lnTo>
                      <a:pt x="688" y="1822"/>
                    </a:lnTo>
                    <a:lnTo>
                      <a:pt x="631" y="1864"/>
                    </a:lnTo>
                    <a:lnTo>
                      <a:pt x="576" y="1911"/>
                    </a:lnTo>
                    <a:lnTo>
                      <a:pt x="525" y="1961"/>
                    </a:lnTo>
                    <a:lnTo>
                      <a:pt x="478" y="2015"/>
                    </a:lnTo>
                    <a:lnTo>
                      <a:pt x="435" y="2074"/>
                    </a:lnTo>
                    <a:lnTo>
                      <a:pt x="396" y="2134"/>
                    </a:lnTo>
                    <a:lnTo>
                      <a:pt x="362" y="2197"/>
                    </a:lnTo>
                    <a:lnTo>
                      <a:pt x="333" y="2263"/>
                    </a:lnTo>
                    <a:lnTo>
                      <a:pt x="309" y="2332"/>
                    </a:lnTo>
                    <a:lnTo>
                      <a:pt x="289" y="2403"/>
                    </a:lnTo>
                    <a:lnTo>
                      <a:pt x="276" y="2475"/>
                    </a:lnTo>
                    <a:lnTo>
                      <a:pt x="0" y="2475"/>
                    </a:lnTo>
                    <a:lnTo>
                      <a:pt x="13" y="2394"/>
                    </a:lnTo>
                    <a:lnTo>
                      <a:pt x="31" y="2314"/>
                    </a:lnTo>
                    <a:lnTo>
                      <a:pt x="55" y="2236"/>
                    </a:lnTo>
                    <a:lnTo>
                      <a:pt x="83" y="2161"/>
                    </a:lnTo>
                    <a:lnTo>
                      <a:pt x="116" y="2087"/>
                    </a:lnTo>
                    <a:lnTo>
                      <a:pt x="154" y="2015"/>
                    </a:lnTo>
                    <a:lnTo>
                      <a:pt x="197" y="1947"/>
                    </a:lnTo>
                    <a:lnTo>
                      <a:pt x="243" y="1882"/>
                    </a:lnTo>
                    <a:lnTo>
                      <a:pt x="293" y="1820"/>
                    </a:lnTo>
                    <a:lnTo>
                      <a:pt x="348" y="1761"/>
                    </a:lnTo>
                    <a:lnTo>
                      <a:pt x="405" y="1705"/>
                    </a:lnTo>
                    <a:lnTo>
                      <a:pt x="467" y="1653"/>
                    </a:lnTo>
                    <a:lnTo>
                      <a:pt x="531" y="1605"/>
                    </a:lnTo>
                    <a:lnTo>
                      <a:pt x="600" y="1561"/>
                    </a:lnTo>
                    <a:lnTo>
                      <a:pt x="670" y="1521"/>
                    </a:lnTo>
                    <a:lnTo>
                      <a:pt x="744" y="1485"/>
                    </a:lnTo>
                    <a:lnTo>
                      <a:pt x="694" y="1446"/>
                    </a:lnTo>
                    <a:lnTo>
                      <a:pt x="648" y="1402"/>
                    </a:lnTo>
                    <a:lnTo>
                      <a:pt x="605" y="1355"/>
                    </a:lnTo>
                    <a:lnTo>
                      <a:pt x="567" y="1305"/>
                    </a:lnTo>
                    <a:lnTo>
                      <a:pt x="531" y="1252"/>
                    </a:lnTo>
                    <a:lnTo>
                      <a:pt x="501" y="1196"/>
                    </a:lnTo>
                    <a:lnTo>
                      <a:pt x="475" y="1138"/>
                    </a:lnTo>
                    <a:lnTo>
                      <a:pt x="453" y="1078"/>
                    </a:lnTo>
                    <a:lnTo>
                      <a:pt x="436" y="1017"/>
                    </a:lnTo>
                    <a:lnTo>
                      <a:pt x="423" y="954"/>
                    </a:lnTo>
                    <a:lnTo>
                      <a:pt x="416" y="890"/>
                    </a:lnTo>
                    <a:lnTo>
                      <a:pt x="413" y="825"/>
                    </a:lnTo>
                    <a:lnTo>
                      <a:pt x="416" y="754"/>
                    </a:lnTo>
                    <a:lnTo>
                      <a:pt x="425" y="685"/>
                    </a:lnTo>
                    <a:lnTo>
                      <a:pt x="440" y="617"/>
                    </a:lnTo>
                    <a:lnTo>
                      <a:pt x="460" y="552"/>
                    </a:lnTo>
                    <a:lnTo>
                      <a:pt x="485" y="489"/>
                    </a:lnTo>
                    <a:lnTo>
                      <a:pt x="515" y="429"/>
                    </a:lnTo>
                    <a:lnTo>
                      <a:pt x="550" y="371"/>
                    </a:lnTo>
                    <a:lnTo>
                      <a:pt x="590" y="317"/>
                    </a:lnTo>
                    <a:lnTo>
                      <a:pt x="633" y="266"/>
                    </a:lnTo>
                    <a:lnTo>
                      <a:pt x="680" y="219"/>
                    </a:lnTo>
                    <a:lnTo>
                      <a:pt x="731" y="175"/>
                    </a:lnTo>
                    <a:lnTo>
                      <a:pt x="785" y="136"/>
                    </a:lnTo>
                    <a:lnTo>
                      <a:pt x="843" y="101"/>
                    </a:lnTo>
                    <a:lnTo>
                      <a:pt x="903" y="71"/>
                    </a:lnTo>
                    <a:lnTo>
                      <a:pt x="967" y="46"/>
                    </a:lnTo>
                    <a:lnTo>
                      <a:pt x="1032" y="26"/>
                    </a:lnTo>
                    <a:lnTo>
                      <a:pt x="1099" y="12"/>
                    </a:lnTo>
                    <a:lnTo>
                      <a:pt x="1169" y="3"/>
                    </a:lnTo>
                    <a:lnTo>
                      <a:pt x="12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3374" y="491"/>
                <a:ext cx="299" cy="514"/>
              </a:xfrm>
              <a:custGeom>
                <a:avLst/>
                <a:gdLst>
                  <a:gd name="T0" fmla="*/ 136 w 1198"/>
                  <a:gd name="T1" fmla="*/ 1 h 2055"/>
                  <a:gd name="T2" fmla="*/ 268 w 1198"/>
                  <a:gd name="T3" fmla="*/ 19 h 2055"/>
                  <a:gd name="T4" fmla="*/ 394 w 1198"/>
                  <a:gd name="T5" fmla="*/ 58 h 2055"/>
                  <a:gd name="T6" fmla="*/ 511 w 1198"/>
                  <a:gd name="T7" fmla="*/ 115 h 2055"/>
                  <a:gd name="T8" fmla="*/ 617 w 1198"/>
                  <a:gd name="T9" fmla="*/ 190 h 2055"/>
                  <a:gd name="T10" fmla="*/ 712 w 1198"/>
                  <a:gd name="T11" fmla="*/ 280 h 2055"/>
                  <a:gd name="T12" fmla="*/ 791 w 1198"/>
                  <a:gd name="T13" fmla="*/ 385 h 2055"/>
                  <a:gd name="T14" fmla="*/ 853 w 1198"/>
                  <a:gd name="T15" fmla="*/ 500 h 2055"/>
                  <a:gd name="T16" fmla="*/ 897 w 1198"/>
                  <a:gd name="T17" fmla="*/ 626 h 2055"/>
                  <a:gd name="T18" fmla="*/ 920 w 1198"/>
                  <a:gd name="T19" fmla="*/ 760 h 2055"/>
                  <a:gd name="T20" fmla="*/ 919 w 1198"/>
                  <a:gd name="T21" fmla="*/ 897 h 2055"/>
                  <a:gd name="T22" fmla="*/ 895 w 1198"/>
                  <a:gd name="T23" fmla="*/ 1029 h 2055"/>
                  <a:gd name="T24" fmla="*/ 849 w 1198"/>
                  <a:gd name="T25" fmla="*/ 1156 h 2055"/>
                  <a:gd name="T26" fmla="*/ 783 w 1198"/>
                  <a:gd name="T27" fmla="*/ 1272 h 2055"/>
                  <a:gd name="T28" fmla="*/ 801 w 1198"/>
                  <a:gd name="T29" fmla="*/ 1358 h 2055"/>
                  <a:gd name="T30" fmla="*/ 906 w 1198"/>
                  <a:gd name="T31" fmla="*/ 1434 h 2055"/>
                  <a:gd name="T32" fmla="*/ 998 w 1198"/>
                  <a:gd name="T33" fmla="*/ 1525 h 2055"/>
                  <a:gd name="T34" fmla="*/ 1075 w 1198"/>
                  <a:gd name="T35" fmla="*/ 1628 h 2055"/>
                  <a:gd name="T36" fmla="*/ 1134 w 1198"/>
                  <a:gd name="T37" fmla="*/ 1742 h 2055"/>
                  <a:gd name="T38" fmla="*/ 1174 w 1198"/>
                  <a:gd name="T39" fmla="*/ 1863 h 2055"/>
                  <a:gd name="T40" fmla="*/ 1196 w 1198"/>
                  <a:gd name="T41" fmla="*/ 1990 h 2055"/>
                  <a:gd name="T42" fmla="*/ 922 w 1198"/>
                  <a:gd name="T43" fmla="*/ 2055 h 2055"/>
                  <a:gd name="T44" fmla="*/ 911 w 1198"/>
                  <a:gd name="T45" fmla="*/ 1946 h 2055"/>
                  <a:gd name="T46" fmla="*/ 879 w 1198"/>
                  <a:gd name="T47" fmla="*/ 1843 h 2055"/>
                  <a:gd name="T48" fmla="*/ 827 w 1198"/>
                  <a:gd name="T49" fmla="*/ 1751 h 2055"/>
                  <a:gd name="T50" fmla="*/ 760 w 1198"/>
                  <a:gd name="T51" fmla="*/ 1670 h 2055"/>
                  <a:gd name="T52" fmla="*/ 678 w 1198"/>
                  <a:gd name="T53" fmla="*/ 1603 h 2055"/>
                  <a:gd name="T54" fmla="*/ 584 w 1198"/>
                  <a:gd name="T55" fmla="*/ 1551 h 2055"/>
                  <a:gd name="T56" fmla="*/ 482 w 1198"/>
                  <a:gd name="T57" fmla="*/ 1518 h 2055"/>
                  <a:gd name="T58" fmla="*/ 436 w 1198"/>
                  <a:gd name="T59" fmla="*/ 1501 h 2055"/>
                  <a:gd name="T60" fmla="*/ 401 w 1198"/>
                  <a:gd name="T61" fmla="*/ 1470 h 2055"/>
                  <a:gd name="T62" fmla="*/ 379 w 1198"/>
                  <a:gd name="T63" fmla="*/ 1429 h 2055"/>
                  <a:gd name="T64" fmla="*/ 372 w 1198"/>
                  <a:gd name="T65" fmla="*/ 1381 h 2055"/>
                  <a:gd name="T66" fmla="*/ 377 w 1198"/>
                  <a:gd name="T67" fmla="*/ 1340 h 2055"/>
                  <a:gd name="T68" fmla="*/ 394 w 1198"/>
                  <a:gd name="T69" fmla="*/ 1302 h 2055"/>
                  <a:gd name="T70" fmla="*/ 427 w 1198"/>
                  <a:gd name="T71" fmla="*/ 1271 h 2055"/>
                  <a:gd name="T72" fmla="*/ 497 w 1198"/>
                  <a:gd name="T73" fmla="*/ 1205 h 2055"/>
                  <a:gd name="T74" fmla="*/ 558 w 1198"/>
                  <a:gd name="T75" fmla="*/ 1126 h 2055"/>
                  <a:gd name="T76" fmla="*/ 605 w 1198"/>
                  <a:gd name="T77" fmla="*/ 1034 h 2055"/>
                  <a:gd name="T78" fmla="*/ 636 w 1198"/>
                  <a:gd name="T79" fmla="*/ 935 h 2055"/>
                  <a:gd name="T80" fmla="*/ 647 w 1198"/>
                  <a:gd name="T81" fmla="*/ 830 h 2055"/>
                  <a:gd name="T82" fmla="*/ 638 w 1198"/>
                  <a:gd name="T83" fmla="*/ 734 h 2055"/>
                  <a:gd name="T84" fmla="*/ 614 w 1198"/>
                  <a:gd name="T85" fmla="*/ 642 h 2055"/>
                  <a:gd name="T86" fmla="*/ 574 w 1198"/>
                  <a:gd name="T87" fmla="*/ 556 h 2055"/>
                  <a:gd name="T88" fmla="*/ 518 w 1198"/>
                  <a:gd name="T89" fmla="*/ 478 h 2055"/>
                  <a:gd name="T90" fmla="*/ 447 w 1198"/>
                  <a:gd name="T91" fmla="*/ 410 h 2055"/>
                  <a:gd name="T92" fmla="*/ 363 w 1198"/>
                  <a:gd name="T93" fmla="*/ 353 h 2055"/>
                  <a:gd name="T94" fmla="*/ 263 w 1198"/>
                  <a:gd name="T95" fmla="*/ 309 h 2055"/>
                  <a:gd name="T96" fmla="*/ 151 w 1198"/>
                  <a:gd name="T97" fmla="*/ 280 h 2055"/>
                  <a:gd name="T98" fmla="*/ 129 w 1198"/>
                  <a:gd name="T99" fmla="*/ 218 h 2055"/>
                  <a:gd name="T100" fmla="*/ 96 w 1198"/>
                  <a:gd name="T101" fmla="*/ 156 h 2055"/>
                  <a:gd name="T102" fmla="*/ 62 w 1198"/>
                  <a:gd name="T103" fmla="*/ 91 h 2055"/>
                  <a:gd name="T104" fmla="*/ 23 w 1198"/>
                  <a:gd name="T105" fmla="*/ 31 h 2055"/>
                  <a:gd name="T106" fmla="*/ 68 w 1198"/>
                  <a:gd name="T107" fmla="*/ 0 h 2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8" h="2055">
                    <a:moveTo>
                      <a:pt x="68" y="0"/>
                    </a:moveTo>
                    <a:lnTo>
                      <a:pt x="136" y="1"/>
                    </a:lnTo>
                    <a:lnTo>
                      <a:pt x="202" y="7"/>
                    </a:lnTo>
                    <a:lnTo>
                      <a:pt x="268" y="19"/>
                    </a:lnTo>
                    <a:lnTo>
                      <a:pt x="332" y="36"/>
                    </a:lnTo>
                    <a:lnTo>
                      <a:pt x="394" y="58"/>
                    </a:lnTo>
                    <a:lnTo>
                      <a:pt x="453" y="84"/>
                    </a:lnTo>
                    <a:lnTo>
                      <a:pt x="511" y="115"/>
                    </a:lnTo>
                    <a:lnTo>
                      <a:pt x="565" y="151"/>
                    </a:lnTo>
                    <a:lnTo>
                      <a:pt x="617" y="190"/>
                    </a:lnTo>
                    <a:lnTo>
                      <a:pt x="666" y="233"/>
                    </a:lnTo>
                    <a:lnTo>
                      <a:pt x="712" y="280"/>
                    </a:lnTo>
                    <a:lnTo>
                      <a:pt x="753" y="331"/>
                    </a:lnTo>
                    <a:lnTo>
                      <a:pt x="791" y="385"/>
                    </a:lnTo>
                    <a:lnTo>
                      <a:pt x="824" y="441"/>
                    </a:lnTo>
                    <a:lnTo>
                      <a:pt x="853" y="500"/>
                    </a:lnTo>
                    <a:lnTo>
                      <a:pt x="877" y="562"/>
                    </a:lnTo>
                    <a:lnTo>
                      <a:pt x="897" y="626"/>
                    </a:lnTo>
                    <a:lnTo>
                      <a:pt x="911" y="692"/>
                    </a:lnTo>
                    <a:lnTo>
                      <a:pt x="920" y="760"/>
                    </a:lnTo>
                    <a:lnTo>
                      <a:pt x="922" y="830"/>
                    </a:lnTo>
                    <a:lnTo>
                      <a:pt x="919" y="897"/>
                    </a:lnTo>
                    <a:lnTo>
                      <a:pt x="910" y="964"/>
                    </a:lnTo>
                    <a:lnTo>
                      <a:pt x="895" y="1029"/>
                    </a:lnTo>
                    <a:lnTo>
                      <a:pt x="874" y="1093"/>
                    </a:lnTo>
                    <a:lnTo>
                      <a:pt x="849" y="1156"/>
                    </a:lnTo>
                    <a:lnTo>
                      <a:pt x="818" y="1216"/>
                    </a:lnTo>
                    <a:lnTo>
                      <a:pt x="783" y="1272"/>
                    </a:lnTo>
                    <a:lnTo>
                      <a:pt x="744" y="1326"/>
                    </a:lnTo>
                    <a:lnTo>
                      <a:pt x="801" y="1358"/>
                    </a:lnTo>
                    <a:lnTo>
                      <a:pt x="855" y="1394"/>
                    </a:lnTo>
                    <a:lnTo>
                      <a:pt x="906" y="1434"/>
                    </a:lnTo>
                    <a:lnTo>
                      <a:pt x="954" y="1477"/>
                    </a:lnTo>
                    <a:lnTo>
                      <a:pt x="998" y="1525"/>
                    </a:lnTo>
                    <a:lnTo>
                      <a:pt x="1039" y="1575"/>
                    </a:lnTo>
                    <a:lnTo>
                      <a:pt x="1075" y="1628"/>
                    </a:lnTo>
                    <a:lnTo>
                      <a:pt x="1106" y="1684"/>
                    </a:lnTo>
                    <a:lnTo>
                      <a:pt x="1134" y="1742"/>
                    </a:lnTo>
                    <a:lnTo>
                      <a:pt x="1156" y="1801"/>
                    </a:lnTo>
                    <a:lnTo>
                      <a:pt x="1174" y="1863"/>
                    </a:lnTo>
                    <a:lnTo>
                      <a:pt x="1188" y="1926"/>
                    </a:lnTo>
                    <a:lnTo>
                      <a:pt x="1196" y="1990"/>
                    </a:lnTo>
                    <a:lnTo>
                      <a:pt x="1198" y="2055"/>
                    </a:lnTo>
                    <a:lnTo>
                      <a:pt x="922" y="2055"/>
                    </a:lnTo>
                    <a:lnTo>
                      <a:pt x="920" y="2000"/>
                    </a:lnTo>
                    <a:lnTo>
                      <a:pt x="911" y="1946"/>
                    </a:lnTo>
                    <a:lnTo>
                      <a:pt x="897" y="1893"/>
                    </a:lnTo>
                    <a:lnTo>
                      <a:pt x="879" y="1843"/>
                    </a:lnTo>
                    <a:lnTo>
                      <a:pt x="855" y="1796"/>
                    </a:lnTo>
                    <a:lnTo>
                      <a:pt x="827" y="1751"/>
                    </a:lnTo>
                    <a:lnTo>
                      <a:pt x="795" y="1709"/>
                    </a:lnTo>
                    <a:lnTo>
                      <a:pt x="760" y="1670"/>
                    </a:lnTo>
                    <a:lnTo>
                      <a:pt x="721" y="1634"/>
                    </a:lnTo>
                    <a:lnTo>
                      <a:pt x="678" y="1603"/>
                    </a:lnTo>
                    <a:lnTo>
                      <a:pt x="632" y="1575"/>
                    </a:lnTo>
                    <a:lnTo>
                      <a:pt x="584" y="1551"/>
                    </a:lnTo>
                    <a:lnTo>
                      <a:pt x="534" y="1532"/>
                    </a:lnTo>
                    <a:lnTo>
                      <a:pt x="482" y="1518"/>
                    </a:lnTo>
                    <a:lnTo>
                      <a:pt x="457" y="1511"/>
                    </a:lnTo>
                    <a:lnTo>
                      <a:pt x="436" y="1501"/>
                    </a:lnTo>
                    <a:lnTo>
                      <a:pt x="417" y="1487"/>
                    </a:lnTo>
                    <a:lnTo>
                      <a:pt x="401" y="1470"/>
                    </a:lnTo>
                    <a:lnTo>
                      <a:pt x="389" y="1451"/>
                    </a:lnTo>
                    <a:lnTo>
                      <a:pt x="379" y="1429"/>
                    </a:lnTo>
                    <a:lnTo>
                      <a:pt x="374" y="1406"/>
                    </a:lnTo>
                    <a:lnTo>
                      <a:pt x="372" y="1381"/>
                    </a:lnTo>
                    <a:lnTo>
                      <a:pt x="373" y="1360"/>
                    </a:lnTo>
                    <a:lnTo>
                      <a:pt x="377" y="1340"/>
                    </a:lnTo>
                    <a:lnTo>
                      <a:pt x="384" y="1321"/>
                    </a:lnTo>
                    <a:lnTo>
                      <a:pt x="394" y="1302"/>
                    </a:lnTo>
                    <a:lnTo>
                      <a:pt x="408" y="1286"/>
                    </a:lnTo>
                    <a:lnTo>
                      <a:pt x="427" y="1271"/>
                    </a:lnTo>
                    <a:lnTo>
                      <a:pt x="463" y="1240"/>
                    </a:lnTo>
                    <a:lnTo>
                      <a:pt x="497" y="1205"/>
                    </a:lnTo>
                    <a:lnTo>
                      <a:pt x="529" y="1167"/>
                    </a:lnTo>
                    <a:lnTo>
                      <a:pt x="558" y="1126"/>
                    </a:lnTo>
                    <a:lnTo>
                      <a:pt x="583" y="1081"/>
                    </a:lnTo>
                    <a:lnTo>
                      <a:pt x="605" y="1034"/>
                    </a:lnTo>
                    <a:lnTo>
                      <a:pt x="623" y="986"/>
                    </a:lnTo>
                    <a:lnTo>
                      <a:pt x="636" y="935"/>
                    </a:lnTo>
                    <a:lnTo>
                      <a:pt x="644" y="883"/>
                    </a:lnTo>
                    <a:lnTo>
                      <a:pt x="647" y="830"/>
                    </a:lnTo>
                    <a:lnTo>
                      <a:pt x="645" y="782"/>
                    </a:lnTo>
                    <a:lnTo>
                      <a:pt x="638" y="734"/>
                    </a:lnTo>
                    <a:lnTo>
                      <a:pt x="628" y="687"/>
                    </a:lnTo>
                    <a:lnTo>
                      <a:pt x="614" y="642"/>
                    </a:lnTo>
                    <a:lnTo>
                      <a:pt x="596" y="598"/>
                    </a:lnTo>
                    <a:lnTo>
                      <a:pt x="574" y="556"/>
                    </a:lnTo>
                    <a:lnTo>
                      <a:pt x="548" y="516"/>
                    </a:lnTo>
                    <a:lnTo>
                      <a:pt x="518" y="478"/>
                    </a:lnTo>
                    <a:lnTo>
                      <a:pt x="485" y="443"/>
                    </a:lnTo>
                    <a:lnTo>
                      <a:pt x="447" y="410"/>
                    </a:lnTo>
                    <a:lnTo>
                      <a:pt x="407" y="380"/>
                    </a:lnTo>
                    <a:lnTo>
                      <a:pt x="363" y="353"/>
                    </a:lnTo>
                    <a:lnTo>
                      <a:pt x="315" y="329"/>
                    </a:lnTo>
                    <a:lnTo>
                      <a:pt x="263" y="309"/>
                    </a:lnTo>
                    <a:lnTo>
                      <a:pt x="209" y="293"/>
                    </a:lnTo>
                    <a:lnTo>
                      <a:pt x="151" y="280"/>
                    </a:lnTo>
                    <a:lnTo>
                      <a:pt x="141" y="249"/>
                    </a:lnTo>
                    <a:lnTo>
                      <a:pt x="129" y="218"/>
                    </a:lnTo>
                    <a:lnTo>
                      <a:pt x="114" y="187"/>
                    </a:lnTo>
                    <a:lnTo>
                      <a:pt x="96" y="156"/>
                    </a:lnTo>
                    <a:lnTo>
                      <a:pt x="80" y="123"/>
                    </a:lnTo>
                    <a:lnTo>
                      <a:pt x="62" y="91"/>
                    </a:lnTo>
                    <a:lnTo>
                      <a:pt x="44" y="60"/>
                    </a:lnTo>
                    <a:lnTo>
                      <a:pt x="23" y="31"/>
                    </a:lnTo>
                    <a:lnTo>
                      <a:pt x="0" y="5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114488" y="2569189"/>
            <a:ext cx="914400" cy="914400"/>
            <a:chOff x="7114488" y="2569189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7114488" y="256918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152400" dist="38100" dir="5400000" sx="102000" sy="102000" algn="t" rotWithShape="0">
                <a:schemeClr val="accent5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>
              <a:grpSpLocks noChangeAspect="1"/>
            </p:cNvGrpSpPr>
            <p:nvPr/>
          </p:nvGrpSpPr>
          <p:grpSpPr bwMode="auto">
            <a:xfrm>
              <a:off x="7339416" y="2797114"/>
              <a:ext cx="464545" cy="458551"/>
              <a:chOff x="3323" y="689"/>
              <a:chExt cx="620" cy="612"/>
            </a:xfrm>
            <a:solidFill>
              <a:schemeClr val="bg1"/>
            </a:solidFill>
          </p:grpSpPr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586" y="870"/>
                <a:ext cx="103" cy="123"/>
              </a:xfrm>
              <a:custGeom>
                <a:avLst/>
                <a:gdLst>
                  <a:gd name="T0" fmla="*/ 307 w 617"/>
                  <a:gd name="T1" fmla="*/ 0 h 740"/>
                  <a:gd name="T2" fmla="*/ 308 w 617"/>
                  <a:gd name="T3" fmla="*/ 0 h 740"/>
                  <a:gd name="T4" fmla="*/ 308 w 617"/>
                  <a:gd name="T5" fmla="*/ 0 h 740"/>
                  <a:gd name="T6" fmla="*/ 308 w 617"/>
                  <a:gd name="T7" fmla="*/ 0 h 740"/>
                  <a:gd name="T8" fmla="*/ 309 w 617"/>
                  <a:gd name="T9" fmla="*/ 0 h 740"/>
                  <a:gd name="T10" fmla="*/ 309 w 617"/>
                  <a:gd name="T11" fmla="*/ 0 h 740"/>
                  <a:gd name="T12" fmla="*/ 309 w 617"/>
                  <a:gd name="T13" fmla="*/ 0 h 740"/>
                  <a:gd name="T14" fmla="*/ 309 w 617"/>
                  <a:gd name="T15" fmla="*/ 0 h 740"/>
                  <a:gd name="T16" fmla="*/ 355 w 617"/>
                  <a:gd name="T17" fmla="*/ 3 h 740"/>
                  <a:gd name="T18" fmla="*/ 399 w 617"/>
                  <a:gd name="T19" fmla="*/ 11 h 740"/>
                  <a:gd name="T20" fmla="*/ 439 w 617"/>
                  <a:gd name="T21" fmla="*/ 22 h 740"/>
                  <a:gd name="T22" fmla="*/ 475 w 617"/>
                  <a:gd name="T23" fmla="*/ 38 h 740"/>
                  <a:gd name="T24" fmla="*/ 508 w 617"/>
                  <a:gd name="T25" fmla="*/ 59 h 740"/>
                  <a:gd name="T26" fmla="*/ 536 w 617"/>
                  <a:gd name="T27" fmla="*/ 82 h 740"/>
                  <a:gd name="T28" fmla="*/ 561 w 617"/>
                  <a:gd name="T29" fmla="*/ 109 h 740"/>
                  <a:gd name="T30" fmla="*/ 581 w 617"/>
                  <a:gd name="T31" fmla="*/ 141 h 740"/>
                  <a:gd name="T32" fmla="*/ 597 w 617"/>
                  <a:gd name="T33" fmla="*/ 176 h 740"/>
                  <a:gd name="T34" fmla="*/ 608 w 617"/>
                  <a:gd name="T35" fmla="*/ 216 h 740"/>
                  <a:gd name="T36" fmla="*/ 615 w 617"/>
                  <a:gd name="T37" fmla="*/ 257 h 740"/>
                  <a:gd name="T38" fmla="*/ 617 w 617"/>
                  <a:gd name="T39" fmla="*/ 304 h 740"/>
                  <a:gd name="T40" fmla="*/ 614 w 617"/>
                  <a:gd name="T41" fmla="*/ 365 h 740"/>
                  <a:gd name="T42" fmla="*/ 608 w 617"/>
                  <a:gd name="T43" fmla="*/ 422 h 740"/>
                  <a:gd name="T44" fmla="*/ 598 w 617"/>
                  <a:gd name="T45" fmla="*/ 475 h 740"/>
                  <a:gd name="T46" fmla="*/ 583 w 617"/>
                  <a:gd name="T47" fmla="*/ 524 h 740"/>
                  <a:gd name="T48" fmla="*/ 567 w 617"/>
                  <a:gd name="T49" fmla="*/ 568 h 740"/>
                  <a:gd name="T50" fmla="*/ 545 w 617"/>
                  <a:gd name="T51" fmla="*/ 607 h 740"/>
                  <a:gd name="T52" fmla="*/ 520 w 617"/>
                  <a:gd name="T53" fmla="*/ 642 h 740"/>
                  <a:gd name="T54" fmla="*/ 493 w 617"/>
                  <a:gd name="T55" fmla="*/ 673 h 740"/>
                  <a:gd name="T56" fmla="*/ 462 w 617"/>
                  <a:gd name="T57" fmla="*/ 696 h 740"/>
                  <a:gd name="T58" fmla="*/ 428 w 617"/>
                  <a:gd name="T59" fmla="*/ 716 h 740"/>
                  <a:gd name="T60" fmla="*/ 392 w 617"/>
                  <a:gd name="T61" fmla="*/ 730 h 740"/>
                  <a:gd name="T62" fmla="*/ 352 w 617"/>
                  <a:gd name="T63" fmla="*/ 738 h 740"/>
                  <a:gd name="T64" fmla="*/ 309 w 617"/>
                  <a:gd name="T65" fmla="*/ 740 h 740"/>
                  <a:gd name="T66" fmla="*/ 309 w 617"/>
                  <a:gd name="T67" fmla="*/ 740 h 740"/>
                  <a:gd name="T68" fmla="*/ 307 w 617"/>
                  <a:gd name="T69" fmla="*/ 740 h 740"/>
                  <a:gd name="T70" fmla="*/ 307 w 617"/>
                  <a:gd name="T71" fmla="*/ 740 h 740"/>
                  <a:gd name="T72" fmla="*/ 265 w 617"/>
                  <a:gd name="T73" fmla="*/ 738 h 740"/>
                  <a:gd name="T74" fmla="*/ 226 w 617"/>
                  <a:gd name="T75" fmla="*/ 730 h 740"/>
                  <a:gd name="T76" fmla="*/ 188 w 617"/>
                  <a:gd name="T77" fmla="*/ 716 h 740"/>
                  <a:gd name="T78" fmla="*/ 154 w 617"/>
                  <a:gd name="T79" fmla="*/ 696 h 740"/>
                  <a:gd name="T80" fmla="*/ 124 w 617"/>
                  <a:gd name="T81" fmla="*/ 673 h 740"/>
                  <a:gd name="T82" fmla="*/ 96 w 617"/>
                  <a:gd name="T83" fmla="*/ 642 h 740"/>
                  <a:gd name="T84" fmla="*/ 71 w 617"/>
                  <a:gd name="T85" fmla="*/ 607 h 740"/>
                  <a:gd name="T86" fmla="*/ 51 w 617"/>
                  <a:gd name="T87" fmla="*/ 568 h 740"/>
                  <a:gd name="T88" fmla="*/ 32 w 617"/>
                  <a:gd name="T89" fmla="*/ 524 h 740"/>
                  <a:gd name="T90" fmla="*/ 19 w 617"/>
                  <a:gd name="T91" fmla="*/ 475 h 740"/>
                  <a:gd name="T92" fmla="*/ 9 w 617"/>
                  <a:gd name="T93" fmla="*/ 422 h 740"/>
                  <a:gd name="T94" fmla="*/ 2 w 617"/>
                  <a:gd name="T95" fmla="*/ 365 h 740"/>
                  <a:gd name="T96" fmla="*/ 0 w 617"/>
                  <a:gd name="T97" fmla="*/ 304 h 740"/>
                  <a:gd name="T98" fmla="*/ 1 w 617"/>
                  <a:gd name="T99" fmla="*/ 257 h 740"/>
                  <a:gd name="T100" fmla="*/ 8 w 617"/>
                  <a:gd name="T101" fmla="*/ 216 h 740"/>
                  <a:gd name="T102" fmla="*/ 19 w 617"/>
                  <a:gd name="T103" fmla="*/ 176 h 740"/>
                  <a:gd name="T104" fmla="*/ 36 w 617"/>
                  <a:gd name="T105" fmla="*/ 141 h 740"/>
                  <a:gd name="T106" fmla="*/ 56 w 617"/>
                  <a:gd name="T107" fmla="*/ 109 h 740"/>
                  <a:gd name="T108" fmla="*/ 80 w 617"/>
                  <a:gd name="T109" fmla="*/ 82 h 740"/>
                  <a:gd name="T110" fmla="*/ 109 w 617"/>
                  <a:gd name="T111" fmla="*/ 59 h 740"/>
                  <a:gd name="T112" fmla="*/ 141 w 617"/>
                  <a:gd name="T113" fmla="*/ 38 h 740"/>
                  <a:gd name="T114" fmla="*/ 178 w 617"/>
                  <a:gd name="T115" fmla="*/ 22 h 740"/>
                  <a:gd name="T116" fmla="*/ 218 w 617"/>
                  <a:gd name="T117" fmla="*/ 11 h 740"/>
                  <a:gd name="T118" fmla="*/ 261 w 617"/>
                  <a:gd name="T119" fmla="*/ 3 h 740"/>
                  <a:gd name="T120" fmla="*/ 307 w 617"/>
                  <a:gd name="T121" fmla="*/ 0 h 740"/>
                  <a:gd name="T122" fmla="*/ 307 w 617"/>
                  <a:gd name="T123" fmla="*/ 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7" h="740">
                    <a:moveTo>
                      <a:pt x="307" y="0"/>
                    </a:moveTo>
                    <a:lnTo>
                      <a:pt x="308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55" y="3"/>
                    </a:lnTo>
                    <a:lnTo>
                      <a:pt x="399" y="11"/>
                    </a:lnTo>
                    <a:lnTo>
                      <a:pt x="439" y="22"/>
                    </a:lnTo>
                    <a:lnTo>
                      <a:pt x="475" y="38"/>
                    </a:lnTo>
                    <a:lnTo>
                      <a:pt x="508" y="59"/>
                    </a:lnTo>
                    <a:lnTo>
                      <a:pt x="536" y="82"/>
                    </a:lnTo>
                    <a:lnTo>
                      <a:pt x="561" y="109"/>
                    </a:lnTo>
                    <a:lnTo>
                      <a:pt x="581" y="141"/>
                    </a:lnTo>
                    <a:lnTo>
                      <a:pt x="597" y="176"/>
                    </a:lnTo>
                    <a:lnTo>
                      <a:pt x="608" y="216"/>
                    </a:lnTo>
                    <a:lnTo>
                      <a:pt x="615" y="257"/>
                    </a:lnTo>
                    <a:lnTo>
                      <a:pt x="617" y="304"/>
                    </a:lnTo>
                    <a:lnTo>
                      <a:pt x="614" y="365"/>
                    </a:lnTo>
                    <a:lnTo>
                      <a:pt x="608" y="422"/>
                    </a:lnTo>
                    <a:lnTo>
                      <a:pt x="598" y="475"/>
                    </a:lnTo>
                    <a:lnTo>
                      <a:pt x="583" y="524"/>
                    </a:lnTo>
                    <a:lnTo>
                      <a:pt x="567" y="568"/>
                    </a:lnTo>
                    <a:lnTo>
                      <a:pt x="545" y="607"/>
                    </a:lnTo>
                    <a:lnTo>
                      <a:pt x="520" y="642"/>
                    </a:lnTo>
                    <a:lnTo>
                      <a:pt x="493" y="673"/>
                    </a:lnTo>
                    <a:lnTo>
                      <a:pt x="462" y="696"/>
                    </a:lnTo>
                    <a:lnTo>
                      <a:pt x="428" y="716"/>
                    </a:lnTo>
                    <a:lnTo>
                      <a:pt x="392" y="730"/>
                    </a:lnTo>
                    <a:lnTo>
                      <a:pt x="352" y="738"/>
                    </a:lnTo>
                    <a:lnTo>
                      <a:pt x="309" y="740"/>
                    </a:lnTo>
                    <a:lnTo>
                      <a:pt x="309" y="740"/>
                    </a:lnTo>
                    <a:lnTo>
                      <a:pt x="307" y="740"/>
                    </a:lnTo>
                    <a:lnTo>
                      <a:pt x="307" y="740"/>
                    </a:lnTo>
                    <a:lnTo>
                      <a:pt x="265" y="738"/>
                    </a:lnTo>
                    <a:lnTo>
                      <a:pt x="226" y="730"/>
                    </a:lnTo>
                    <a:lnTo>
                      <a:pt x="188" y="716"/>
                    </a:lnTo>
                    <a:lnTo>
                      <a:pt x="154" y="696"/>
                    </a:lnTo>
                    <a:lnTo>
                      <a:pt x="124" y="673"/>
                    </a:lnTo>
                    <a:lnTo>
                      <a:pt x="96" y="642"/>
                    </a:lnTo>
                    <a:lnTo>
                      <a:pt x="71" y="607"/>
                    </a:lnTo>
                    <a:lnTo>
                      <a:pt x="51" y="568"/>
                    </a:lnTo>
                    <a:lnTo>
                      <a:pt x="32" y="524"/>
                    </a:lnTo>
                    <a:lnTo>
                      <a:pt x="19" y="475"/>
                    </a:lnTo>
                    <a:lnTo>
                      <a:pt x="9" y="422"/>
                    </a:lnTo>
                    <a:lnTo>
                      <a:pt x="2" y="365"/>
                    </a:lnTo>
                    <a:lnTo>
                      <a:pt x="0" y="304"/>
                    </a:lnTo>
                    <a:lnTo>
                      <a:pt x="1" y="257"/>
                    </a:lnTo>
                    <a:lnTo>
                      <a:pt x="8" y="216"/>
                    </a:lnTo>
                    <a:lnTo>
                      <a:pt x="19" y="176"/>
                    </a:lnTo>
                    <a:lnTo>
                      <a:pt x="36" y="141"/>
                    </a:lnTo>
                    <a:lnTo>
                      <a:pt x="56" y="109"/>
                    </a:lnTo>
                    <a:lnTo>
                      <a:pt x="80" y="82"/>
                    </a:lnTo>
                    <a:lnTo>
                      <a:pt x="109" y="59"/>
                    </a:lnTo>
                    <a:lnTo>
                      <a:pt x="141" y="38"/>
                    </a:lnTo>
                    <a:lnTo>
                      <a:pt x="178" y="22"/>
                    </a:lnTo>
                    <a:lnTo>
                      <a:pt x="218" y="11"/>
                    </a:lnTo>
                    <a:lnTo>
                      <a:pt x="261" y="3"/>
                    </a:lnTo>
                    <a:lnTo>
                      <a:pt x="307" y="0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437" y="1176"/>
                <a:ext cx="45" cy="76"/>
              </a:xfrm>
              <a:custGeom>
                <a:avLst/>
                <a:gdLst>
                  <a:gd name="T0" fmla="*/ 173 w 270"/>
                  <a:gd name="T1" fmla="*/ 0 h 456"/>
                  <a:gd name="T2" fmla="*/ 202 w 270"/>
                  <a:gd name="T3" fmla="*/ 2 h 456"/>
                  <a:gd name="T4" fmla="*/ 232 w 270"/>
                  <a:gd name="T5" fmla="*/ 9 h 456"/>
                  <a:gd name="T6" fmla="*/ 259 w 270"/>
                  <a:gd name="T7" fmla="*/ 19 h 456"/>
                  <a:gd name="T8" fmla="*/ 267 w 270"/>
                  <a:gd name="T9" fmla="*/ 24 h 456"/>
                  <a:gd name="T10" fmla="*/ 270 w 270"/>
                  <a:gd name="T11" fmla="*/ 33 h 456"/>
                  <a:gd name="T12" fmla="*/ 270 w 270"/>
                  <a:gd name="T13" fmla="*/ 44 h 456"/>
                  <a:gd name="T14" fmla="*/ 255 w 270"/>
                  <a:gd name="T15" fmla="*/ 94 h 456"/>
                  <a:gd name="T16" fmla="*/ 253 w 270"/>
                  <a:gd name="T17" fmla="*/ 99 h 456"/>
                  <a:gd name="T18" fmla="*/ 250 w 270"/>
                  <a:gd name="T19" fmla="*/ 103 h 456"/>
                  <a:gd name="T20" fmla="*/ 245 w 270"/>
                  <a:gd name="T21" fmla="*/ 107 h 456"/>
                  <a:gd name="T22" fmla="*/ 239 w 270"/>
                  <a:gd name="T23" fmla="*/ 109 h 456"/>
                  <a:gd name="T24" fmla="*/ 234 w 270"/>
                  <a:gd name="T25" fmla="*/ 109 h 456"/>
                  <a:gd name="T26" fmla="*/ 228 w 270"/>
                  <a:gd name="T27" fmla="*/ 108 h 456"/>
                  <a:gd name="T28" fmla="*/ 213 w 270"/>
                  <a:gd name="T29" fmla="*/ 105 h 456"/>
                  <a:gd name="T30" fmla="*/ 201 w 270"/>
                  <a:gd name="T31" fmla="*/ 102 h 456"/>
                  <a:gd name="T32" fmla="*/ 200 w 270"/>
                  <a:gd name="T33" fmla="*/ 102 h 456"/>
                  <a:gd name="T34" fmla="*/ 189 w 270"/>
                  <a:gd name="T35" fmla="*/ 105 h 456"/>
                  <a:gd name="T36" fmla="*/ 180 w 270"/>
                  <a:gd name="T37" fmla="*/ 110 h 456"/>
                  <a:gd name="T38" fmla="*/ 175 w 270"/>
                  <a:gd name="T39" fmla="*/ 122 h 456"/>
                  <a:gd name="T40" fmla="*/ 174 w 270"/>
                  <a:gd name="T41" fmla="*/ 136 h 456"/>
                  <a:gd name="T42" fmla="*/ 174 w 270"/>
                  <a:gd name="T43" fmla="*/ 185 h 456"/>
                  <a:gd name="T44" fmla="*/ 246 w 270"/>
                  <a:gd name="T45" fmla="*/ 185 h 456"/>
                  <a:gd name="T46" fmla="*/ 256 w 270"/>
                  <a:gd name="T47" fmla="*/ 188 h 456"/>
                  <a:gd name="T48" fmla="*/ 264 w 270"/>
                  <a:gd name="T49" fmla="*/ 195 h 456"/>
                  <a:gd name="T50" fmla="*/ 267 w 270"/>
                  <a:gd name="T51" fmla="*/ 206 h 456"/>
                  <a:gd name="T52" fmla="*/ 267 w 270"/>
                  <a:gd name="T53" fmla="*/ 250 h 456"/>
                  <a:gd name="T54" fmla="*/ 264 w 270"/>
                  <a:gd name="T55" fmla="*/ 260 h 456"/>
                  <a:gd name="T56" fmla="*/ 256 w 270"/>
                  <a:gd name="T57" fmla="*/ 268 h 456"/>
                  <a:gd name="T58" fmla="*/ 246 w 270"/>
                  <a:gd name="T59" fmla="*/ 271 h 456"/>
                  <a:gd name="T60" fmla="*/ 174 w 270"/>
                  <a:gd name="T61" fmla="*/ 271 h 456"/>
                  <a:gd name="T62" fmla="*/ 174 w 270"/>
                  <a:gd name="T63" fmla="*/ 434 h 456"/>
                  <a:gd name="T64" fmla="*/ 171 w 270"/>
                  <a:gd name="T65" fmla="*/ 445 h 456"/>
                  <a:gd name="T66" fmla="*/ 164 w 270"/>
                  <a:gd name="T67" fmla="*/ 452 h 456"/>
                  <a:gd name="T68" fmla="*/ 153 w 270"/>
                  <a:gd name="T69" fmla="*/ 456 h 456"/>
                  <a:gd name="T70" fmla="*/ 70 w 270"/>
                  <a:gd name="T71" fmla="*/ 456 h 456"/>
                  <a:gd name="T72" fmla="*/ 60 w 270"/>
                  <a:gd name="T73" fmla="*/ 452 h 456"/>
                  <a:gd name="T74" fmla="*/ 52 w 270"/>
                  <a:gd name="T75" fmla="*/ 445 h 456"/>
                  <a:gd name="T76" fmla="*/ 50 w 270"/>
                  <a:gd name="T77" fmla="*/ 434 h 456"/>
                  <a:gd name="T78" fmla="*/ 50 w 270"/>
                  <a:gd name="T79" fmla="*/ 271 h 456"/>
                  <a:gd name="T80" fmla="*/ 20 w 270"/>
                  <a:gd name="T81" fmla="*/ 271 h 456"/>
                  <a:gd name="T82" fmla="*/ 10 w 270"/>
                  <a:gd name="T83" fmla="*/ 267 h 456"/>
                  <a:gd name="T84" fmla="*/ 2 w 270"/>
                  <a:gd name="T85" fmla="*/ 259 h 456"/>
                  <a:gd name="T86" fmla="*/ 0 w 270"/>
                  <a:gd name="T87" fmla="*/ 249 h 456"/>
                  <a:gd name="T88" fmla="*/ 0 w 270"/>
                  <a:gd name="T89" fmla="*/ 206 h 456"/>
                  <a:gd name="T90" fmla="*/ 2 w 270"/>
                  <a:gd name="T91" fmla="*/ 195 h 456"/>
                  <a:gd name="T92" fmla="*/ 10 w 270"/>
                  <a:gd name="T93" fmla="*/ 188 h 456"/>
                  <a:gd name="T94" fmla="*/ 20 w 270"/>
                  <a:gd name="T95" fmla="*/ 185 h 456"/>
                  <a:gd name="T96" fmla="*/ 50 w 270"/>
                  <a:gd name="T97" fmla="*/ 185 h 456"/>
                  <a:gd name="T98" fmla="*/ 50 w 270"/>
                  <a:gd name="T99" fmla="*/ 118 h 456"/>
                  <a:gd name="T100" fmla="*/ 52 w 270"/>
                  <a:gd name="T101" fmla="*/ 92 h 456"/>
                  <a:gd name="T102" fmla="*/ 58 w 270"/>
                  <a:gd name="T103" fmla="*/ 70 h 456"/>
                  <a:gd name="T104" fmla="*/ 68 w 270"/>
                  <a:gd name="T105" fmla="*/ 49 h 456"/>
                  <a:gd name="T106" fmla="*/ 83 w 270"/>
                  <a:gd name="T107" fmla="*/ 32 h 456"/>
                  <a:gd name="T108" fmla="*/ 101 w 270"/>
                  <a:gd name="T109" fmla="*/ 19 h 456"/>
                  <a:gd name="T110" fmla="*/ 122 w 270"/>
                  <a:gd name="T111" fmla="*/ 9 h 456"/>
                  <a:gd name="T112" fmla="*/ 146 w 270"/>
                  <a:gd name="T113" fmla="*/ 2 h 456"/>
                  <a:gd name="T114" fmla="*/ 173 w 270"/>
                  <a:gd name="T115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0" h="456">
                    <a:moveTo>
                      <a:pt x="173" y="0"/>
                    </a:moveTo>
                    <a:lnTo>
                      <a:pt x="202" y="2"/>
                    </a:lnTo>
                    <a:lnTo>
                      <a:pt x="232" y="9"/>
                    </a:lnTo>
                    <a:lnTo>
                      <a:pt x="259" y="19"/>
                    </a:lnTo>
                    <a:lnTo>
                      <a:pt x="267" y="24"/>
                    </a:lnTo>
                    <a:lnTo>
                      <a:pt x="270" y="33"/>
                    </a:lnTo>
                    <a:lnTo>
                      <a:pt x="270" y="44"/>
                    </a:lnTo>
                    <a:lnTo>
                      <a:pt x="255" y="94"/>
                    </a:lnTo>
                    <a:lnTo>
                      <a:pt x="253" y="99"/>
                    </a:lnTo>
                    <a:lnTo>
                      <a:pt x="250" y="103"/>
                    </a:lnTo>
                    <a:lnTo>
                      <a:pt x="245" y="107"/>
                    </a:lnTo>
                    <a:lnTo>
                      <a:pt x="239" y="109"/>
                    </a:lnTo>
                    <a:lnTo>
                      <a:pt x="234" y="109"/>
                    </a:lnTo>
                    <a:lnTo>
                      <a:pt x="228" y="108"/>
                    </a:lnTo>
                    <a:lnTo>
                      <a:pt x="213" y="105"/>
                    </a:lnTo>
                    <a:lnTo>
                      <a:pt x="201" y="102"/>
                    </a:lnTo>
                    <a:lnTo>
                      <a:pt x="200" y="102"/>
                    </a:lnTo>
                    <a:lnTo>
                      <a:pt x="189" y="105"/>
                    </a:lnTo>
                    <a:lnTo>
                      <a:pt x="180" y="110"/>
                    </a:lnTo>
                    <a:lnTo>
                      <a:pt x="175" y="122"/>
                    </a:lnTo>
                    <a:lnTo>
                      <a:pt x="174" y="136"/>
                    </a:lnTo>
                    <a:lnTo>
                      <a:pt x="174" y="185"/>
                    </a:lnTo>
                    <a:lnTo>
                      <a:pt x="246" y="185"/>
                    </a:lnTo>
                    <a:lnTo>
                      <a:pt x="256" y="188"/>
                    </a:lnTo>
                    <a:lnTo>
                      <a:pt x="264" y="195"/>
                    </a:lnTo>
                    <a:lnTo>
                      <a:pt x="267" y="206"/>
                    </a:lnTo>
                    <a:lnTo>
                      <a:pt x="267" y="250"/>
                    </a:lnTo>
                    <a:lnTo>
                      <a:pt x="264" y="260"/>
                    </a:lnTo>
                    <a:lnTo>
                      <a:pt x="256" y="268"/>
                    </a:lnTo>
                    <a:lnTo>
                      <a:pt x="246" y="271"/>
                    </a:lnTo>
                    <a:lnTo>
                      <a:pt x="174" y="271"/>
                    </a:lnTo>
                    <a:lnTo>
                      <a:pt x="174" y="434"/>
                    </a:lnTo>
                    <a:lnTo>
                      <a:pt x="171" y="445"/>
                    </a:lnTo>
                    <a:lnTo>
                      <a:pt x="164" y="452"/>
                    </a:lnTo>
                    <a:lnTo>
                      <a:pt x="153" y="456"/>
                    </a:lnTo>
                    <a:lnTo>
                      <a:pt x="70" y="456"/>
                    </a:lnTo>
                    <a:lnTo>
                      <a:pt x="60" y="452"/>
                    </a:lnTo>
                    <a:lnTo>
                      <a:pt x="52" y="445"/>
                    </a:lnTo>
                    <a:lnTo>
                      <a:pt x="50" y="434"/>
                    </a:lnTo>
                    <a:lnTo>
                      <a:pt x="50" y="271"/>
                    </a:lnTo>
                    <a:lnTo>
                      <a:pt x="20" y="271"/>
                    </a:lnTo>
                    <a:lnTo>
                      <a:pt x="10" y="267"/>
                    </a:lnTo>
                    <a:lnTo>
                      <a:pt x="2" y="259"/>
                    </a:lnTo>
                    <a:lnTo>
                      <a:pt x="0" y="249"/>
                    </a:lnTo>
                    <a:lnTo>
                      <a:pt x="0" y="206"/>
                    </a:lnTo>
                    <a:lnTo>
                      <a:pt x="2" y="195"/>
                    </a:lnTo>
                    <a:lnTo>
                      <a:pt x="10" y="188"/>
                    </a:lnTo>
                    <a:lnTo>
                      <a:pt x="20" y="185"/>
                    </a:lnTo>
                    <a:lnTo>
                      <a:pt x="50" y="185"/>
                    </a:lnTo>
                    <a:lnTo>
                      <a:pt x="50" y="118"/>
                    </a:lnTo>
                    <a:lnTo>
                      <a:pt x="52" y="92"/>
                    </a:lnTo>
                    <a:lnTo>
                      <a:pt x="58" y="70"/>
                    </a:lnTo>
                    <a:lnTo>
                      <a:pt x="68" y="49"/>
                    </a:lnTo>
                    <a:lnTo>
                      <a:pt x="83" y="32"/>
                    </a:lnTo>
                    <a:lnTo>
                      <a:pt x="101" y="19"/>
                    </a:lnTo>
                    <a:lnTo>
                      <a:pt x="122" y="9"/>
                    </a:lnTo>
                    <a:lnTo>
                      <a:pt x="146" y="2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/>
              <p:cNvSpPr>
                <a:spLocks noEditPoints="1"/>
              </p:cNvSpPr>
              <p:nvPr/>
            </p:nvSpPr>
            <p:spPr bwMode="auto">
              <a:xfrm>
                <a:off x="3323" y="689"/>
                <a:ext cx="620" cy="612"/>
              </a:xfrm>
              <a:custGeom>
                <a:avLst/>
                <a:gdLst>
                  <a:gd name="T0" fmla="*/ 516 w 3721"/>
                  <a:gd name="T1" fmla="*/ 2919 h 3673"/>
                  <a:gd name="T2" fmla="*/ 466 w 3721"/>
                  <a:gd name="T3" fmla="*/ 3302 h 3673"/>
                  <a:gd name="T4" fmla="*/ 768 w 3721"/>
                  <a:gd name="T5" fmla="*/ 3533 h 3673"/>
                  <a:gd name="T6" fmla="*/ 1123 w 3721"/>
                  <a:gd name="T7" fmla="*/ 3387 h 3673"/>
                  <a:gd name="T8" fmla="*/ 1173 w 3721"/>
                  <a:gd name="T9" fmla="*/ 3004 h 3673"/>
                  <a:gd name="T10" fmla="*/ 872 w 3721"/>
                  <a:gd name="T11" fmla="*/ 2773 h 3673"/>
                  <a:gd name="T12" fmla="*/ 1489 w 3721"/>
                  <a:gd name="T13" fmla="*/ 1088 h 3673"/>
                  <a:gd name="T14" fmla="*/ 1146 w 3721"/>
                  <a:gd name="T15" fmla="*/ 1497 h 3673"/>
                  <a:gd name="T16" fmla="*/ 1151 w 3721"/>
                  <a:gd name="T17" fmla="*/ 2061 h 3673"/>
                  <a:gd name="T18" fmla="*/ 1291 w 3721"/>
                  <a:gd name="T19" fmla="*/ 2101 h 3673"/>
                  <a:gd name="T20" fmla="*/ 1750 w 3721"/>
                  <a:gd name="T21" fmla="*/ 1840 h 3673"/>
                  <a:gd name="T22" fmla="*/ 2029 w 3721"/>
                  <a:gd name="T23" fmla="*/ 1840 h 3673"/>
                  <a:gd name="T24" fmla="*/ 2489 w 3721"/>
                  <a:gd name="T25" fmla="*/ 2101 h 3673"/>
                  <a:gd name="T26" fmla="*/ 2627 w 3721"/>
                  <a:gd name="T27" fmla="*/ 2061 h 3673"/>
                  <a:gd name="T28" fmla="*/ 2632 w 3721"/>
                  <a:gd name="T29" fmla="*/ 1497 h 3673"/>
                  <a:gd name="T30" fmla="*/ 2289 w 3721"/>
                  <a:gd name="T31" fmla="*/ 1088 h 3673"/>
                  <a:gd name="T32" fmla="*/ 469 w 3721"/>
                  <a:gd name="T33" fmla="*/ 239 h 3673"/>
                  <a:gd name="T34" fmla="*/ 167 w 3721"/>
                  <a:gd name="T35" fmla="*/ 471 h 3673"/>
                  <a:gd name="T36" fmla="*/ 217 w 3721"/>
                  <a:gd name="T37" fmla="*/ 853 h 3673"/>
                  <a:gd name="T38" fmla="*/ 572 w 3721"/>
                  <a:gd name="T39" fmla="*/ 999 h 3673"/>
                  <a:gd name="T40" fmla="*/ 874 w 3721"/>
                  <a:gd name="T41" fmla="*/ 769 h 3673"/>
                  <a:gd name="T42" fmla="*/ 824 w 3721"/>
                  <a:gd name="T43" fmla="*/ 385 h 3673"/>
                  <a:gd name="T44" fmla="*/ 3202 w 3721"/>
                  <a:gd name="T45" fmla="*/ 136 h 3673"/>
                  <a:gd name="T46" fmla="*/ 2870 w 3721"/>
                  <a:gd name="T47" fmla="*/ 327 h 3673"/>
                  <a:gd name="T48" fmla="*/ 2870 w 3721"/>
                  <a:gd name="T49" fmla="*/ 713 h 3673"/>
                  <a:gd name="T50" fmla="*/ 3202 w 3721"/>
                  <a:gd name="T51" fmla="*/ 904 h 3673"/>
                  <a:gd name="T52" fmla="*/ 3533 w 3721"/>
                  <a:gd name="T53" fmla="*/ 713 h 3673"/>
                  <a:gd name="T54" fmla="*/ 3533 w 3721"/>
                  <a:gd name="T55" fmla="*/ 327 h 3673"/>
                  <a:gd name="T56" fmla="*/ 3202 w 3721"/>
                  <a:gd name="T57" fmla="*/ 136 h 3673"/>
                  <a:gd name="T58" fmla="*/ 3569 w 3721"/>
                  <a:gd name="T59" fmla="*/ 152 h 3673"/>
                  <a:gd name="T60" fmla="*/ 3718 w 3721"/>
                  <a:gd name="T61" fmla="*/ 581 h 3673"/>
                  <a:gd name="T62" fmla="*/ 3481 w 3721"/>
                  <a:gd name="T63" fmla="*/ 959 h 3673"/>
                  <a:gd name="T64" fmla="*/ 3028 w 3721"/>
                  <a:gd name="T65" fmla="*/ 1010 h 3673"/>
                  <a:gd name="T66" fmla="*/ 2793 w 3721"/>
                  <a:gd name="T67" fmla="*/ 1409 h 3673"/>
                  <a:gd name="T68" fmla="*/ 2832 w 3721"/>
                  <a:gd name="T69" fmla="*/ 2018 h 3673"/>
                  <a:gd name="T70" fmla="*/ 2490 w 3721"/>
                  <a:gd name="T71" fmla="*/ 2540 h 3673"/>
                  <a:gd name="T72" fmla="*/ 1889 w 3721"/>
                  <a:gd name="T73" fmla="*/ 2747 h 3673"/>
                  <a:gd name="T74" fmla="*/ 1224 w 3721"/>
                  <a:gd name="T75" fmla="*/ 2825 h 3673"/>
                  <a:gd name="T76" fmla="*/ 1327 w 3721"/>
                  <a:gd name="T77" fmla="*/ 3272 h 3673"/>
                  <a:gd name="T78" fmla="*/ 1048 w 3721"/>
                  <a:gd name="T79" fmla="*/ 3620 h 3673"/>
                  <a:gd name="T80" fmla="*/ 591 w 3721"/>
                  <a:gd name="T81" fmla="*/ 3620 h 3673"/>
                  <a:gd name="T82" fmla="*/ 313 w 3721"/>
                  <a:gd name="T83" fmla="*/ 3272 h 3673"/>
                  <a:gd name="T84" fmla="*/ 414 w 3721"/>
                  <a:gd name="T85" fmla="*/ 2828 h 3673"/>
                  <a:gd name="T86" fmla="*/ 820 w 3721"/>
                  <a:gd name="T87" fmla="*/ 2632 h 3673"/>
                  <a:gd name="T88" fmla="*/ 1222 w 3721"/>
                  <a:gd name="T89" fmla="*/ 2482 h 3673"/>
                  <a:gd name="T90" fmla="*/ 928 w 3721"/>
                  <a:gd name="T91" fmla="*/ 1937 h 3673"/>
                  <a:gd name="T92" fmla="*/ 1025 w 3721"/>
                  <a:gd name="T93" fmla="*/ 1322 h 3673"/>
                  <a:gd name="T94" fmla="*/ 633 w 3721"/>
                  <a:gd name="T95" fmla="*/ 1128 h 3673"/>
                  <a:gd name="T96" fmla="*/ 195 w 3721"/>
                  <a:gd name="T97" fmla="*/ 1025 h 3673"/>
                  <a:gd name="T98" fmla="*/ 0 w 3721"/>
                  <a:gd name="T99" fmla="*/ 620 h 3673"/>
                  <a:gd name="T100" fmla="*/ 195 w 3721"/>
                  <a:gd name="T101" fmla="*/ 213 h 3673"/>
                  <a:gd name="T102" fmla="*/ 639 w 3721"/>
                  <a:gd name="T103" fmla="*/ 113 h 3673"/>
                  <a:gd name="T104" fmla="*/ 988 w 3721"/>
                  <a:gd name="T105" fmla="*/ 390 h 3673"/>
                  <a:gd name="T106" fmla="*/ 994 w 3721"/>
                  <a:gd name="T107" fmla="*/ 836 h 3673"/>
                  <a:gd name="T108" fmla="*/ 1584 w 3721"/>
                  <a:gd name="T109" fmla="*/ 848 h 3673"/>
                  <a:gd name="T110" fmla="*/ 2209 w 3721"/>
                  <a:gd name="T111" fmla="*/ 852 h 3673"/>
                  <a:gd name="T112" fmla="*/ 2726 w 3721"/>
                  <a:gd name="T113" fmla="*/ 729 h 3673"/>
                  <a:gd name="T114" fmla="*/ 2735 w 3721"/>
                  <a:gd name="T115" fmla="*/ 291 h 3673"/>
                  <a:gd name="T116" fmla="*/ 3082 w 3721"/>
                  <a:gd name="T117" fmla="*/ 13 h 3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721" h="3673">
                    <a:moveTo>
                      <a:pt x="820" y="2769"/>
                    </a:moveTo>
                    <a:lnTo>
                      <a:pt x="768" y="2773"/>
                    </a:lnTo>
                    <a:lnTo>
                      <a:pt x="718" y="2784"/>
                    </a:lnTo>
                    <a:lnTo>
                      <a:pt x="671" y="2799"/>
                    </a:lnTo>
                    <a:lnTo>
                      <a:pt x="627" y="2822"/>
                    </a:lnTo>
                    <a:lnTo>
                      <a:pt x="585" y="2849"/>
                    </a:lnTo>
                    <a:lnTo>
                      <a:pt x="549" y="2882"/>
                    </a:lnTo>
                    <a:lnTo>
                      <a:pt x="516" y="2919"/>
                    </a:lnTo>
                    <a:lnTo>
                      <a:pt x="489" y="2960"/>
                    </a:lnTo>
                    <a:lnTo>
                      <a:pt x="466" y="3004"/>
                    </a:lnTo>
                    <a:lnTo>
                      <a:pt x="449" y="3051"/>
                    </a:lnTo>
                    <a:lnTo>
                      <a:pt x="439" y="3101"/>
                    </a:lnTo>
                    <a:lnTo>
                      <a:pt x="436" y="3153"/>
                    </a:lnTo>
                    <a:lnTo>
                      <a:pt x="439" y="3205"/>
                    </a:lnTo>
                    <a:lnTo>
                      <a:pt x="449" y="3254"/>
                    </a:lnTo>
                    <a:lnTo>
                      <a:pt x="466" y="3302"/>
                    </a:lnTo>
                    <a:lnTo>
                      <a:pt x="489" y="3346"/>
                    </a:lnTo>
                    <a:lnTo>
                      <a:pt x="516" y="3387"/>
                    </a:lnTo>
                    <a:lnTo>
                      <a:pt x="549" y="3424"/>
                    </a:lnTo>
                    <a:lnTo>
                      <a:pt x="585" y="3456"/>
                    </a:lnTo>
                    <a:lnTo>
                      <a:pt x="627" y="3483"/>
                    </a:lnTo>
                    <a:lnTo>
                      <a:pt x="671" y="3506"/>
                    </a:lnTo>
                    <a:lnTo>
                      <a:pt x="718" y="3523"/>
                    </a:lnTo>
                    <a:lnTo>
                      <a:pt x="768" y="3533"/>
                    </a:lnTo>
                    <a:lnTo>
                      <a:pt x="820" y="3536"/>
                    </a:lnTo>
                    <a:lnTo>
                      <a:pt x="872" y="3533"/>
                    </a:lnTo>
                    <a:lnTo>
                      <a:pt x="921" y="3523"/>
                    </a:lnTo>
                    <a:lnTo>
                      <a:pt x="969" y="3506"/>
                    </a:lnTo>
                    <a:lnTo>
                      <a:pt x="1013" y="3483"/>
                    </a:lnTo>
                    <a:lnTo>
                      <a:pt x="1053" y="3456"/>
                    </a:lnTo>
                    <a:lnTo>
                      <a:pt x="1091" y="3424"/>
                    </a:lnTo>
                    <a:lnTo>
                      <a:pt x="1123" y="3387"/>
                    </a:lnTo>
                    <a:lnTo>
                      <a:pt x="1151" y="3346"/>
                    </a:lnTo>
                    <a:lnTo>
                      <a:pt x="1173" y="3302"/>
                    </a:lnTo>
                    <a:lnTo>
                      <a:pt x="1190" y="3254"/>
                    </a:lnTo>
                    <a:lnTo>
                      <a:pt x="1200" y="3205"/>
                    </a:lnTo>
                    <a:lnTo>
                      <a:pt x="1204" y="3153"/>
                    </a:lnTo>
                    <a:lnTo>
                      <a:pt x="1200" y="3101"/>
                    </a:lnTo>
                    <a:lnTo>
                      <a:pt x="1190" y="3051"/>
                    </a:lnTo>
                    <a:lnTo>
                      <a:pt x="1173" y="3004"/>
                    </a:lnTo>
                    <a:lnTo>
                      <a:pt x="1151" y="2960"/>
                    </a:lnTo>
                    <a:lnTo>
                      <a:pt x="1123" y="2919"/>
                    </a:lnTo>
                    <a:lnTo>
                      <a:pt x="1091" y="2882"/>
                    </a:lnTo>
                    <a:lnTo>
                      <a:pt x="1053" y="2849"/>
                    </a:lnTo>
                    <a:lnTo>
                      <a:pt x="1013" y="2822"/>
                    </a:lnTo>
                    <a:lnTo>
                      <a:pt x="969" y="2799"/>
                    </a:lnTo>
                    <a:lnTo>
                      <a:pt x="921" y="2784"/>
                    </a:lnTo>
                    <a:lnTo>
                      <a:pt x="872" y="2773"/>
                    </a:lnTo>
                    <a:lnTo>
                      <a:pt x="820" y="2769"/>
                    </a:lnTo>
                    <a:close/>
                    <a:moveTo>
                      <a:pt x="1889" y="980"/>
                    </a:moveTo>
                    <a:lnTo>
                      <a:pt x="1817" y="983"/>
                    </a:lnTo>
                    <a:lnTo>
                      <a:pt x="1747" y="993"/>
                    </a:lnTo>
                    <a:lnTo>
                      <a:pt x="1679" y="1009"/>
                    </a:lnTo>
                    <a:lnTo>
                      <a:pt x="1612" y="1029"/>
                    </a:lnTo>
                    <a:lnTo>
                      <a:pt x="1550" y="1056"/>
                    </a:lnTo>
                    <a:lnTo>
                      <a:pt x="1489" y="1088"/>
                    </a:lnTo>
                    <a:lnTo>
                      <a:pt x="1433" y="1125"/>
                    </a:lnTo>
                    <a:lnTo>
                      <a:pt x="1379" y="1167"/>
                    </a:lnTo>
                    <a:lnTo>
                      <a:pt x="1329" y="1212"/>
                    </a:lnTo>
                    <a:lnTo>
                      <a:pt x="1283" y="1262"/>
                    </a:lnTo>
                    <a:lnTo>
                      <a:pt x="1242" y="1316"/>
                    </a:lnTo>
                    <a:lnTo>
                      <a:pt x="1205" y="1372"/>
                    </a:lnTo>
                    <a:lnTo>
                      <a:pt x="1173" y="1433"/>
                    </a:lnTo>
                    <a:lnTo>
                      <a:pt x="1146" y="1497"/>
                    </a:lnTo>
                    <a:lnTo>
                      <a:pt x="1125" y="1562"/>
                    </a:lnTo>
                    <a:lnTo>
                      <a:pt x="1109" y="1631"/>
                    </a:lnTo>
                    <a:lnTo>
                      <a:pt x="1100" y="1701"/>
                    </a:lnTo>
                    <a:lnTo>
                      <a:pt x="1096" y="1773"/>
                    </a:lnTo>
                    <a:lnTo>
                      <a:pt x="1100" y="1848"/>
                    </a:lnTo>
                    <a:lnTo>
                      <a:pt x="1111" y="1921"/>
                    </a:lnTo>
                    <a:lnTo>
                      <a:pt x="1128" y="1992"/>
                    </a:lnTo>
                    <a:lnTo>
                      <a:pt x="1151" y="2061"/>
                    </a:lnTo>
                    <a:lnTo>
                      <a:pt x="1180" y="2127"/>
                    </a:lnTo>
                    <a:lnTo>
                      <a:pt x="1215" y="2189"/>
                    </a:lnTo>
                    <a:lnTo>
                      <a:pt x="1254" y="2247"/>
                    </a:lnTo>
                    <a:lnTo>
                      <a:pt x="1260" y="2216"/>
                    </a:lnTo>
                    <a:lnTo>
                      <a:pt x="1266" y="2184"/>
                    </a:lnTo>
                    <a:lnTo>
                      <a:pt x="1272" y="2154"/>
                    </a:lnTo>
                    <a:lnTo>
                      <a:pt x="1280" y="2125"/>
                    </a:lnTo>
                    <a:lnTo>
                      <a:pt x="1291" y="2101"/>
                    </a:lnTo>
                    <a:lnTo>
                      <a:pt x="1301" y="2078"/>
                    </a:lnTo>
                    <a:lnTo>
                      <a:pt x="1313" y="2059"/>
                    </a:lnTo>
                    <a:lnTo>
                      <a:pt x="1327" y="2044"/>
                    </a:lnTo>
                    <a:lnTo>
                      <a:pt x="1342" y="2035"/>
                    </a:lnTo>
                    <a:lnTo>
                      <a:pt x="1651" y="1912"/>
                    </a:lnTo>
                    <a:lnTo>
                      <a:pt x="1723" y="1851"/>
                    </a:lnTo>
                    <a:lnTo>
                      <a:pt x="1735" y="1843"/>
                    </a:lnTo>
                    <a:lnTo>
                      <a:pt x="1750" y="1840"/>
                    </a:lnTo>
                    <a:lnTo>
                      <a:pt x="1764" y="1841"/>
                    </a:lnTo>
                    <a:lnTo>
                      <a:pt x="1777" y="1845"/>
                    </a:lnTo>
                    <a:lnTo>
                      <a:pt x="1788" y="1853"/>
                    </a:lnTo>
                    <a:lnTo>
                      <a:pt x="1889" y="1954"/>
                    </a:lnTo>
                    <a:lnTo>
                      <a:pt x="1989" y="1853"/>
                    </a:lnTo>
                    <a:lnTo>
                      <a:pt x="2002" y="1845"/>
                    </a:lnTo>
                    <a:lnTo>
                      <a:pt x="2014" y="1841"/>
                    </a:lnTo>
                    <a:lnTo>
                      <a:pt x="2029" y="1840"/>
                    </a:lnTo>
                    <a:lnTo>
                      <a:pt x="2043" y="1843"/>
                    </a:lnTo>
                    <a:lnTo>
                      <a:pt x="2055" y="1851"/>
                    </a:lnTo>
                    <a:lnTo>
                      <a:pt x="2127" y="1912"/>
                    </a:lnTo>
                    <a:lnTo>
                      <a:pt x="2435" y="2035"/>
                    </a:lnTo>
                    <a:lnTo>
                      <a:pt x="2451" y="2044"/>
                    </a:lnTo>
                    <a:lnTo>
                      <a:pt x="2465" y="2059"/>
                    </a:lnTo>
                    <a:lnTo>
                      <a:pt x="2477" y="2078"/>
                    </a:lnTo>
                    <a:lnTo>
                      <a:pt x="2489" y="2101"/>
                    </a:lnTo>
                    <a:lnTo>
                      <a:pt x="2498" y="2125"/>
                    </a:lnTo>
                    <a:lnTo>
                      <a:pt x="2505" y="2154"/>
                    </a:lnTo>
                    <a:lnTo>
                      <a:pt x="2512" y="2184"/>
                    </a:lnTo>
                    <a:lnTo>
                      <a:pt x="2519" y="2216"/>
                    </a:lnTo>
                    <a:lnTo>
                      <a:pt x="2524" y="2247"/>
                    </a:lnTo>
                    <a:lnTo>
                      <a:pt x="2564" y="2189"/>
                    </a:lnTo>
                    <a:lnTo>
                      <a:pt x="2598" y="2127"/>
                    </a:lnTo>
                    <a:lnTo>
                      <a:pt x="2627" y="2061"/>
                    </a:lnTo>
                    <a:lnTo>
                      <a:pt x="2651" y="1992"/>
                    </a:lnTo>
                    <a:lnTo>
                      <a:pt x="2668" y="1921"/>
                    </a:lnTo>
                    <a:lnTo>
                      <a:pt x="2678" y="1848"/>
                    </a:lnTo>
                    <a:lnTo>
                      <a:pt x="2682" y="1773"/>
                    </a:lnTo>
                    <a:lnTo>
                      <a:pt x="2678" y="1701"/>
                    </a:lnTo>
                    <a:lnTo>
                      <a:pt x="2669" y="1631"/>
                    </a:lnTo>
                    <a:lnTo>
                      <a:pt x="2653" y="1562"/>
                    </a:lnTo>
                    <a:lnTo>
                      <a:pt x="2632" y="1497"/>
                    </a:lnTo>
                    <a:lnTo>
                      <a:pt x="2606" y="1433"/>
                    </a:lnTo>
                    <a:lnTo>
                      <a:pt x="2573" y="1374"/>
                    </a:lnTo>
                    <a:lnTo>
                      <a:pt x="2537" y="1316"/>
                    </a:lnTo>
                    <a:lnTo>
                      <a:pt x="2495" y="1262"/>
                    </a:lnTo>
                    <a:lnTo>
                      <a:pt x="2449" y="1212"/>
                    </a:lnTo>
                    <a:lnTo>
                      <a:pt x="2399" y="1167"/>
                    </a:lnTo>
                    <a:lnTo>
                      <a:pt x="2346" y="1125"/>
                    </a:lnTo>
                    <a:lnTo>
                      <a:pt x="2289" y="1088"/>
                    </a:lnTo>
                    <a:lnTo>
                      <a:pt x="2229" y="1056"/>
                    </a:lnTo>
                    <a:lnTo>
                      <a:pt x="2166" y="1029"/>
                    </a:lnTo>
                    <a:lnTo>
                      <a:pt x="2100" y="1009"/>
                    </a:lnTo>
                    <a:lnTo>
                      <a:pt x="2031" y="993"/>
                    </a:lnTo>
                    <a:lnTo>
                      <a:pt x="1961" y="983"/>
                    </a:lnTo>
                    <a:lnTo>
                      <a:pt x="1889" y="980"/>
                    </a:lnTo>
                    <a:close/>
                    <a:moveTo>
                      <a:pt x="521" y="236"/>
                    </a:moveTo>
                    <a:lnTo>
                      <a:pt x="469" y="239"/>
                    </a:lnTo>
                    <a:lnTo>
                      <a:pt x="419" y="249"/>
                    </a:lnTo>
                    <a:lnTo>
                      <a:pt x="371" y="266"/>
                    </a:lnTo>
                    <a:lnTo>
                      <a:pt x="326" y="288"/>
                    </a:lnTo>
                    <a:lnTo>
                      <a:pt x="286" y="316"/>
                    </a:lnTo>
                    <a:lnTo>
                      <a:pt x="250" y="349"/>
                    </a:lnTo>
                    <a:lnTo>
                      <a:pt x="217" y="385"/>
                    </a:lnTo>
                    <a:lnTo>
                      <a:pt x="189" y="425"/>
                    </a:lnTo>
                    <a:lnTo>
                      <a:pt x="167" y="471"/>
                    </a:lnTo>
                    <a:lnTo>
                      <a:pt x="150" y="518"/>
                    </a:lnTo>
                    <a:lnTo>
                      <a:pt x="140" y="568"/>
                    </a:lnTo>
                    <a:lnTo>
                      <a:pt x="137" y="620"/>
                    </a:lnTo>
                    <a:lnTo>
                      <a:pt x="140" y="672"/>
                    </a:lnTo>
                    <a:lnTo>
                      <a:pt x="150" y="721"/>
                    </a:lnTo>
                    <a:lnTo>
                      <a:pt x="167" y="769"/>
                    </a:lnTo>
                    <a:lnTo>
                      <a:pt x="189" y="813"/>
                    </a:lnTo>
                    <a:lnTo>
                      <a:pt x="217" y="853"/>
                    </a:lnTo>
                    <a:lnTo>
                      <a:pt x="250" y="890"/>
                    </a:lnTo>
                    <a:lnTo>
                      <a:pt x="286" y="923"/>
                    </a:lnTo>
                    <a:lnTo>
                      <a:pt x="326" y="950"/>
                    </a:lnTo>
                    <a:lnTo>
                      <a:pt x="371" y="973"/>
                    </a:lnTo>
                    <a:lnTo>
                      <a:pt x="419" y="989"/>
                    </a:lnTo>
                    <a:lnTo>
                      <a:pt x="469" y="999"/>
                    </a:lnTo>
                    <a:lnTo>
                      <a:pt x="521" y="1003"/>
                    </a:lnTo>
                    <a:lnTo>
                      <a:pt x="572" y="999"/>
                    </a:lnTo>
                    <a:lnTo>
                      <a:pt x="622" y="989"/>
                    </a:lnTo>
                    <a:lnTo>
                      <a:pt x="670" y="973"/>
                    </a:lnTo>
                    <a:lnTo>
                      <a:pt x="714" y="950"/>
                    </a:lnTo>
                    <a:lnTo>
                      <a:pt x="754" y="923"/>
                    </a:lnTo>
                    <a:lnTo>
                      <a:pt x="791" y="890"/>
                    </a:lnTo>
                    <a:lnTo>
                      <a:pt x="824" y="853"/>
                    </a:lnTo>
                    <a:lnTo>
                      <a:pt x="851" y="813"/>
                    </a:lnTo>
                    <a:lnTo>
                      <a:pt x="874" y="769"/>
                    </a:lnTo>
                    <a:lnTo>
                      <a:pt x="890" y="721"/>
                    </a:lnTo>
                    <a:lnTo>
                      <a:pt x="900" y="672"/>
                    </a:lnTo>
                    <a:lnTo>
                      <a:pt x="904" y="620"/>
                    </a:lnTo>
                    <a:lnTo>
                      <a:pt x="900" y="568"/>
                    </a:lnTo>
                    <a:lnTo>
                      <a:pt x="890" y="518"/>
                    </a:lnTo>
                    <a:lnTo>
                      <a:pt x="874" y="471"/>
                    </a:lnTo>
                    <a:lnTo>
                      <a:pt x="851" y="425"/>
                    </a:lnTo>
                    <a:lnTo>
                      <a:pt x="824" y="385"/>
                    </a:lnTo>
                    <a:lnTo>
                      <a:pt x="791" y="349"/>
                    </a:lnTo>
                    <a:lnTo>
                      <a:pt x="754" y="316"/>
                    </a:lnTo>
                    <a:lnTo>
                      <a:pt x="714" y="288"/>
                    </a:lnTo>
                    <a:lnTo>
                      <a:pt x="670" y="266"/>
                    </a:lnTo>
                    <a:lnTo>
                      <a:pt x="622" y="249"/>
                    </a:lnTo>
                    <a:lnTo>
                      <a:pt x="572" y="239"/>
                    </a:lnTo>
                    <a:lnTo>
                      <a:pt x="521" y="236"/>
                    </a:lnTo>
                    <a:close/>
                    <a:moveTo>
                      <a:pt x="3202" y="136"/>
                    </a:moveTo>
                    <a:lnTo>
                      <a:pt x="3150" y="140"/>
                    </a:lnTo>
                    <a:lnTo>
                      <a:pt x="3099" y="150"/>
                    </a:lnTo>
                    <a:lnTo>
                      <a:pt x="3053" y="167"/>
                    </a:lnTo>
                    <a:lnTo>
                      <a:pt x="3008" y="190"/>
                    </a:lnTo>
                    <a:lnTo>
                      <a:pt x="2967" y="217"/>
                    </a:lnTo>
                    <a:lnTo>
                      <a:pt x="2931" y="249"/>
                    </a:lnTo>
                    <a:lnTo>
                      <a:pt x="2898" y="285"/>
                    </a:lnTo>
                    <a:lnTo>
                      <a:pt x="2870" y="327"/>
                    </a:lnTo>
                    <a:lnTo>
                      <a:pt x="2849" y="371"/>
                    </a:lnTo>
                    <a:lnTo>
                      <a:pt x="2832" y="419"/>
                    </a:lnTo>
                    <a:lnTo>
                      <a:pt x="2822" y="468"/>
                    </a:lnTo>
                    <a:lnTo>
                      <a:pt x="2818" y="520"/>
                    </a:lnTo>
                    <a:lnTo>
                      <a:pt x="2822" y="572"/>
                    </a:lnTo>
                    <a:lnTo>
                      <a:pt x="2832" y="622"/>
                    </a:lnTo>
                    <a:lnTo>
                      <a:pt x="2849" y="669"/>
                    </a:lnTo>
                    <a:lnTo>
                      <a:pt x="2870" y="713"/>
                    </a:lnTo>
                    <a:lnTo>
                      <a:pt x="2898" y="754"/>
                    </a:lnTo>
                    <a:lnTo>
                      <a:pt x="2931" y="791"/>
                    </a:lnTo>
                    <a:lnTo>
                      <a:pt x="2967" y="824"/>
                    </a:lnTo>
                    <a:lnTo>
                      <a:pt x="3008" y="851"/>
                    </a:lnTo>
                    <a:lnTo>
                      <a:pt x="3053" y="874"/>
                    </a:lnTo>
                    <a:lnTo>
                      <a:pt x="3099" y="889"/>
                    </a:lnTo>
                    <a:lnTo>
                      <a:pt x="3150" y="900"/>
                    </a:lnTo>
                    <a:lnTo>
                      <a:pt x="3202" y="904"/>
                    </a:lnTo>
                    <a:lnTo>
                      <a:pt x="3254" y="900"/>
                    </a:lnTo>
                    <a:lnTo>
                      <a:pt x="3304" y="889"/>
                    </a:lnTo>
                    <a:lnTo>
                      <a:pt x="3351" y="874"/>
                    </a:lnTo>
                    <a:lnTo>
                      <a:pt x="3395" y="851"/>
                    </a:lnTo>
                    <a:lnTo>
                      <a:pt x="3436" y="824"/>
                    </a:lnTo>
                    <a:lnTo>
                      <a:pt x="3473" y="791"/>
                    </a:lnTo>
                    <a:lnTo>
                      <a:pt x="3506" y="754"/>
                    </a:lnTo>
                    <a:lnTo>
                      <a:pt x="3533" y="713"/>
                    </a:lnTo>
                    <a:lnTo>
                      <a:pt x="3556" y="669"/>
                    </a:lnTo>
                    <a:lnTo>
                      <a:pt x="3571" y="622"/>
                    </a:lnTo>
                    <a:lnTo>
                      <a:pt x="3581" y="572"/>
                    </a:lnTo>
                    <a:lnTo>
                      <a:pt x="3585" y="520"/>
                    </a:lnTo>
                    <a:lnTo>
                      <a:pt x="3581" y="468"/>
                    </a:lnTo>
                    <a:lnTo>
                      <a:pt x="3571" y="419"/>
                    </a:lnTo>
                    <a:lnTo>
                      <a:pt x="3556" y="371"/>
                    </a:lnTo>
                    <a:lnTo>
                      <a:pt x="3533" y="327"/>
                    </a:lnTo>
                    <a:lnTo>
                      <a:pt x="3506" y="285"/>
                    </a:lnTo>
                    <a:lnTo>
                      <a:pt x="3473" y="249"/>
                    </a:lnTo>
                    <a:lnTo>
                      <a:pt x="3436" y="217"/>
                    </a:lnTo>
                    <a:lnTo>
                      <a:pt x="3395" y="190"/>
                    </a:lnTo>
                    <a:lnTo>
                      <a:pt x="3351" y="167"/>
                    </a:lnTo>
                    <a:lnTo>
                      <a:pt x="3304" y="150"/>
                    </a:lnTo>
                    <a:lnTo>
                      <a:pt x="3254" y="140"/>
                    </a:lnTo>
                    <a:lnTo>
                      <a:pt x="3202" y="136"/>
                    </a:lnTo>
                    <a:close/>
                    <a:moveTo>
                      <a:pt x="3202" y="0"/>
                    </a:moveTo>
                    <a:lnTo>
                      <a:pt x="3262" y="3"/>
                    </a:lnTo>
                    <a:lnTo>
                      <a:pt x="3321" y="13"/>
                    </a:lnTo>
                    <a:lnTo>
                      <a:pt x="3377" y="30"/>
                    </a:lnTo>
                    <a:lnTo>
                      <a:pt x="3430" y="53"/>
                    </a:lnTo>
                    <a:lnTo>
                      <a:pt x="3481" y="81"/>
                    </a:lnTo>
                    <a:lnTo>
                      <a:pt x="3527" y="114"/>
                    </a:lnTo>
                    <a:lnTo>
                      <a:pt x="3569" y="152"/>
                    </a:lnTo>
                    <a:lnTo>
                      <a:pt x="3607" y="195"/>
                    </a:lnTo>
                    <a:lnTo>
                      <a:pt x="3641" y="241"/>
                    </a:lnTo>
                    <a:lnTo>
                      <a:pt x="3670" y="291"/>
                    </a:lnTo>
                    <a:lnTo>
                      <a:pt x="3692" y="345"/>
                    </a:lnTo>
                    <a:lnTo>
                      <a:pt x="3708" y="401"/>
                    </a:lnTo>
                    <a:lnTo>
                      <a:pt x="3718" y="459"/>
                    </a:lnTo>
                    <a:lnTo>
                      <a:pt x="3721" y="520"/>
                    </a:lnTo>
                    <a:lnTo>
                      <a:pt x="3718" y="581"/>
                    </a:lnTo>
                    <a:lnTo>
                      <a:pt x="3708" y="639"/>
                    </a:lnTo>
                    <a:lnTo>
                      <a:pt x="3692" y="695"/>
                    </a:lnTo>
                    <a:lnTo>
                      <a:pt x="3670" y="748"/>
                    </a:lnTo>
                    <a:lnTo>
                      <a:pt x="3641" y="799"/>
                    </a:lnTo>
                    <a:lnTo>
                      <a:pt x="3607" y="845"/>
                    </a:lnTo>
                    <a:lnTo>
                      <a:pt x="3569" y="888"/>
                    </a:lnTo>
                    <a:lnTo>
                      <a:pt x="3527" y="925"/>
                    </a:lnTo>
                    <a:lnTo>
                      <a:pt x="3481" y="959"/>
                    </a:lnTo>
                    <a:lnTo>
                      <a:pt x="3430" y="988"/>
                    </a:lnTo>
                    <a:lnTo>
                      <a:pt x="3377" y="1010"/>
                    </a:lnTo>
                    <a:lnTo>
                      <a:pt x="3321" y="1027"/>
                    </a:lnTo>
                    <a:lnTo>
                      <a:pt x="3262" y="1037"/>
                    </a:lnTo>
                    <a:lnTo>
                      <a:pt x="3202" y="1041"/>
                    </a:lnTo>
                    <a:lnTo>
                      <a:pt x="3142" y="1037"/>
                    </a:lnTo>
                    <a:lnTo>
                      <a:pt x="3084" y="1027"/>
                    </a:lnTo>
                    <a:lnTo>
                      <a:pt x="3028" y="1010"/>
                    </a:lnTo>
                    <a:lnTo>
                      <a:pt x="2975" y="989"/>
                    </a:lnTo>
                    <a:lnTo>
                      <a:pt x="2925" y="960"/>
                    </a:lnTo>
                    <a:lnTo>
                      <a:pt x="2879" y="928"/>
                    </a:lnTo>
                    <a:lnTo>
                      <a:pt x="2647" y="1160"/>
                    </a:lnTo>
                    <a:lnTo>
                      <a:pt x="2689" y="1218"/>
                    </a:lnTo>
                    <a:lnTo>
                      <a:pt x="2729" y="1279"/>
                    </a:lnTo>
                    <a:lnTo>
                      <a:pt x="2763" y="1342"/>
                    </a:lnTo>
                    <a:lnTo>
                      <a:pt x="2793" y="1409"/>
                    </a:lnTo>
                    <a:lnTo>
                      <a:pt x="2818" y="1477"/>
                    </a:lnTo>
                    <a:lnTo>
                      <a:pt x="2837" y="1549"/>
                    </a:lnTo>
                    <a:lnTo>
                      <a:pt x="2852" y="1622"/>
                    </a:lnTo>
                    <a:lnTo>
                      <a:pt x="2861" y="1696"/>
                    </a:lnTo>
                    <a:lnTo>
                      <a:pt x="2863" y="1773"/>
                    </a:lnTo>
                    <a:lnTo>
                      <a:pt x="2860" y="1857"/>
                    </a:lnTo>
                    <a:lnTo>
                      <a:pt x="2850" y="1939"/>
                    </a:lnTo>
                    <a:lnTo>
                      <a:pt x="2832" y="2018"/>
                    </a:lnTo>
                    <a:lnTo>
                      <a:pt x="2809" y="2096"/>
                    </a:lnTo>
                    <a:lnTo>
                      <a:pt x="2779" y="2169"/>
                    </a:lnTo>
                    <a:lnTo>
                      <a:pt x="2744" y="2242"/>
                    </a:lnTo>
                    <a:lnTo>
                      <a:pt x="2703" y="2309"/>
                    </a:lnTo>
                    <a:lnTo>
                      <a:pt x="2657" y="2373"/>
                    </a:lnTo>
                    <a:lnTo>
                      <a:pt x="2605" y="2432"/>
                    </a:lnTo>
                    <a:lnTo>
                      <a:pt x="2549" y="2489"/>
                    </a:lnTo>
                    <a:lnTo>
                      <a:pt x="2490" y="2540"/>
                    </a:lnTo>
                    <a:lnTo>
                      <a:pt x="2425" y="2586"/>
                    </a:lnTo>
                    <a:lnTo>
                      <a:pt x="2358" y="2627"/>
                    </a:lnTo>
                    <a:lnTo>
                      <a:pt x="2286" y="2663"/>
                    </a:lnTo>
                    <a:lnTo>
                      <a:pt x="2212" y="2692"/>
                    </a:lnTo>
                    <a:lnTo>
                      <a:pt x="2135" y="2716"/>
                    </a:lnTo>
                    <a:lnTo>
                      <a:pt x="2055" y="2733"/>
                    </a:lnTo>
                    <a:lnTo>
                      <a:pt x="1974" y="2743"/>
                    </a:lnTo>
                    <a:lnTo>
                      <a:pt x="1889" y="2747"/>
                    </a:lnTo>
                    <a:lnTo>
                      <a:pt x="1814" y="2744"/>
                    </a:lnTo>
                    <a:lnTo>
                      <a:pt x="1741" y="2736"/>
                    </a:lnTo>
                    <a:lnTo>
                      <a:pt x="1670" y="2723"/>
                    </a:lnTo>
                    <a:lnTo>
                      <a:pt x="1600" y="2703"/>
                    </a:lnTo>
                    <a:lnTo>
                      <a:pt x="1533" y="2680"/>
                    </a:lnTo>
                    <a:lnTo>
                      <a:pt x="1468" y="2651"/>
                    </a:lnTo>
                    <a:lnTo>
                      <a:pt x="1406" y="2619"/>
                    </a:lnTo>
                    <a:lnTo>
                      <a:pt x="1224" y="2825"/>
                    </a:lnTo>
                    <a:lnTo>
                      <a:pt x="1258" y="2872"/>
                    </a:lnTo>
                    <a:lnTo>
                      <a:pt x="1286" y="2922"/>
                    </a:lnTo>
                    <a:lnTo>
                      <a:pt x="1309" y="2977"/>
                    </a:lnTo>
                    <a:lnTo>
                      <a:pt x="1326" y="3033"/>
                    </a:lnTo>
                    <a:lnTo>
                      <a:pt x="1337" y="3092"/>
                    </a:lnTo>
                    <a:lnTo>
                      <a:pt x="1340" y="3153"/>
                    </a:lnTo>
                    <a:lnTo>
                      <a:pt x="1337" y="3214"/>
                    </a:lnTo>
                    <a:lnTo>
                      <a:pt x="1327" y="3272"/>
                    </a:lnTo>
                    <a:lnTo>
                      <a:pt x="1310" y="3328"/>
                    </a:lnTo>
                    <a:lnTo>
                      <a:pt x="1287" y="3382"/>
                    </a:lnTo>
                    <a:lnTo>
                      <a:pt x="1259" y="3431"/>
                    </a:lnTo>
                    <a:lnTo>
                      <a:pt x="1225" y="3478"/>
                    </a:lnTo>
                    <a:lnTo>
                      <a:pt x="1188" y="3521"/>
                    </a:lnTo>
                    <a:lnTo>
                      <a:pt x="1145" y="3559"/>
                    </a:lnTo>
                    <a:lnTo>
                      <a:pt x="1099" y="3592"/>
                    </a:lnTo>
                    <a:lnTo>
                      <a:pt x="1048" y="3620"/>
                    </a:lnTo>
                    <a:lnTo>
                      <a:pt x="995" y="3643"/>
                    </a:lnTo>
                    <a:lnTo>
                      <a:pt x="938" y="3659"/>
                    </a:lnTo>
                    <a:lnTo>
                      <a:pt x="881" y="3670"/>
                    </a:lnTo>
                    <a:lnTo>
                      <a:pt x="820" y="3673"/>
                    </a:lnTo>
                    <a:lnTo>
                      <a:pt x="759" y="3670"/>
                    </a:lnTo>
                    <a:lnTo>
                      <a:pt x="700" y="3659"/>
                    </a:lnTo>
                    <a:lnTo>
                      <a:pt x="645" y="3643"/>
                    </a:lnTo>
                    <a:lnTo>
                      <a:pt x="591" y="3620"/>
                    </a:lnTo>
                    <a:lnTo>
                      <a:pt x="541" y="3592"/>
                    </a:lnTo>
                    <a:lnTo>
                      <a:pt x="495" y="3559"/>
                    </a:lnTo>
                    <a:lnTo>
                      <a:pt x="452" y="3521"/>
                    </a:lnTo>
                    <a:lnTo>
                      <a:pt x="414" y="3478"/>
                    </a:lnTo>
                    <a:lnTo>
                      <a:pt x="381" y="3431"/>
                    </a:lnTo>
                    <a:lnTo>
                      <a:pt x="352" y="3382"/>
                    </a:lnTo>
                    <a:lnTo>
                      <a:pt x="330" y="3328"/>
                    </a:lnTo>
                    <a:lnTo>
                      <a:pt x="313" y="3272"/>
                    </a:lnTo>
                    <a:lnTo>
                      <a:pt x="303" y="3214"/>
                    </a:lnTo>
                    <a:lnTo>
                      <a:pt x="299" y="3153"/>
                    </a:lnTo>
                    <a:lnTo>
                      <a:pt x="303" y="3092"/>
                    </a:lnTo>
                    <a:lnTo>
                      <a:pt x="313" y="3034"/>
                    </a:lnTo>
                    <a:lnTo>
                      <a:pt x="330" y="2978"/>
                    </a:lnTo>
                    <a:lnTo>
                      <a:pt x="352" y="2925"/>
                    </a:lnTo>
                    <a:lnTo>
                      <a:pt x="381" y="2874"/>
                    </a:lnTo>
                    <a:lnTo>
                      <a:pt x="414" y="2828"/>
                    </a:lnTo>
                    <a:lnTo>
                      <a:pt x="452" y="2785"/>
                    </a:lnTo>
                    <a:lnTo>
                      <a:pt x="495" y="2747"/>
                    </a:lnTo>
                    <a:lnTo>
                      <a:pt x="541" y="2714"/>
                    </a:lnTo>
                    <a:lnTo>
                      <a:pt x="591" y="2685"/>
                    </a:lnTo>
                    <a:lnTo>
                      <a:pt x="645" y="2663"/>
                    </a:lnTo>
                    <a:lnTo>
                      <a:pt x="700" y="2646"/>
                    </a:lnTo>
                    <a:lnTo>
                      <a:pt x="759" y="2636"/>
                    </a:lnTo>
                    <a:lnTo>
                      <a:pt x="820" y="2632"/>
                    </a:lnTo>
                    <a:lnTo>
                      <a:pt x="874" y="2636"/>
                    </a:lnTo>
                    <a:lnTo>
                      <a:pt x="926" y="2644"/>
                    </a:lnTo>
                    <a:lnTo>
                      <a:pt x="976" y="2657"/>
                    </a:lnTo>
                    <a:lnTo>
                      <a:pt x="1024" y="2674"/>
                    </a:lnTo>
                    <a:lnTo>
                      <a:pt x="1070" y="2697"/>
                    </a:lnTo>
                    <a:lnTo>
                      <a:pt x="1113" y="2724"/>
                    </a:lnTo>
                    <a:lnTo>
                      <a:pt x="1280" y="2533"/>
                    </a:lnTo>
                    <a:lnTo>
                      <a:pt x="1222" y="2482"/>
                    </a:lnTo>
                    <a:lnTo>
                      <a:pt x="1167" y="2427"/>
                    </a:lnTo>
                    <a:lnTo>
                      <a:pt x="1118" y="2367"/>
                    </a:lnTo>
                    <a:lnTo>
                      <a:pt x="1073" y="2304"/>
                    </a:lnTo>
                    <a:lnTo>
                      <a:pt x="1032" y="2236"/>
                    </a:lnTo>
                    <a:lnTo>
                      <a:pt x="997" y="2166"/>
                    </a:lnTo>
                    <a:lnTo>
                      <a:pt x="969" y="2092"/>
                    </a:lnTo>
                    <a:lnTo>
                      <a:pt x="945" y="2016"/>
                    </a:lnTo>
                    <a:lnTo>
                      <a:pt x="928" y="1937"/>
                    </a:lnTo>
                    <a:lnTo>
                      <a:pt x="918" y="1856"/>
                    </a:lnTo>
                    <a:lnTo>
                      <a:pt x="915" y="1773"/>
                    </a:lnTo>
                    <a:lnTo>
                      <a:pt x="918" y="1692"/>
                    </a:lnTo>
                    <a:lnTo>
                      <a:pt x="928" y="1613"/>
                    </a:lnTo>
                    <a:lnTo>
                      <a:pt x="944" y="1537"/>
                    </a:lnTo>
                    <a:lnTo>
                      <a:pt x="965" y="1463"/>
                    </a:lnTo>
                    <a:lnTo>
                      <a:pt x="992" y="1391"/>
                    </a:lnTo>
                    <a:lnTo>
                      <a:pt x="1025" y="1322"/>
                    </a:lnTo>
                    <a:lnTo>
                      <a:pt x="1064" y="1256"/>
                    </a:lnTo>
                    <a:lnTo>
                      <a:pt x="1107" y="1193"/>
                    </a:lnTo>
                    <a:lnTo>
                      <a:pt x="874" y="1001"/>
                    </a:lnTo>
                    <a:lnTo>
                      <a:pt x="832" y="1035"/>
                    </a:lnTo>
                    <a:lnTo>
                      <a:pt x="787" y="1065"/>
                    </a:lnTo>
                    <a:lnTo>
                      <a:pt x="738" y="1091"/>
                    </a:lnTo>
                    <a:lnTo>
                      <a:pt x="688" y="1112"/>
                    </a:lnTo>
                    <a:lnTo>
                      <a:pt x="633" y="1128"/>
                    </a:lnTo>
                    <a:lnTo>
                      <a:pt x="578" y="1137"/>
                    </a:lnTo>
                    <a:lnTo>
                      <a:pt x="521" y="1140"/>
                    </a:lnTo>
                    <a:lnTo>
                      <a:pt x="460" y="1137"/>
                    </a:lnTo>
                    <a:lnTo>
                      <a:pt x="401" y="1125"/>
                    </a:lnTo>
                    <a:lnTo>
                      <a:pt x="346" y="1109"/>
                    </a:lnTo>
                    <a:lnTo>
                      <a:pt x="291" y="1087"/>
                    </a:lnTo>
                    <a:lnTo>
                      <a:pt x="242" y="1059"/>
                    </a:lnTo>
                    <a:lnTo>
                      <a:pt x="195" y="1025"/>
                    </a:lnTo>
                    <a:lnTo>
                      <a:pt x="152" y="986"/>
                    </a:lnTo>
                    <a:lnTo>
                      <a:pt x="114" y="945"/>
                    </a:lnTo>
                    <a:lnTo>
                      <a:pt x="81" y="898"/>
                    </a:lnTo>
                    <a:lnTo>
                      <a:pt x="53" y="848"/>
                    </a:lnTo>
                    <a:lnTo>
                      <a:pt x="30" y="795"/>
                    </a:lnTo>
                    <a:lnTo>
                      <a:pt x="14" y="738"/>
                    </a:lnTo>
                    <a:lnTo>
                      <a:pt x="3" y="679"/>
                    </a:lnTo>
                    <a:lnTo>
                      <a:pt x="0" y="620"/>
                    </a:lnTo>
                    <a:lnTo>
                      <a:pt x="3" y="559"/>
                    </a:lnTo>
                    <a:lnTo>
                      <a:pt x="14" y="500"/>
                    </a:lnTo>
                    <a:lnTo>
                      <a:pt x="30" y="445"/>
                    </a:lnTo>
                    <a:lnTo>
                      <a:pt x="53" y="390"/>
                    </a:lnTo>
                    <a:lnTo>
                      <a:pt x="81" y="341"/>
                    </a:lnTo>
                    <a:lnTo>
                      <a:pt x="114" y="294"/>
                    </a:lnTo>
                    <a:lnTo>
                      <a:pt x="152" y="252"/>
                    </a:lnTo>
                    <a:lnTo>
                      <a:pt x="195" y="213"/>
                    </a:lnTo>
                    <a:lnTo>
                      <a:pt x="242" y="180"/>
                    </a:lnTo>
                    <a:lnTo>
                      <a:pt x="291" y="152"/>
                    </a:lnTo>
                    <a:lnTo>
                      <a:pt x="346" y="130"/>
                    </a:lnTo>
                    <a:lnTo>
                      <a:pt x="401" y="113"/>
                    </a:lnTo>
                    <a:lnTo>
                      <a:pt x="460" y="103"/>
                    </a:lnTo>
                    <a:lnTo>
                      <a:pt x="521" y="99"/>
                    </a:lnTo>
                    <a:lnTo>
                      <a:pt x="580" y="103"/>
                    </a:lnTo>
                    <a:lnTo>
                      <a:pt x="639" y="113"/>
                    </a:lnTo>
                    <a:lnTo>
                      <a:pt x="696" y="130"/>
                    </a:lnTo>
                    <a:lnTo>
                      <a:pt x="749" y="152"/>
                    </a:lnTo>
                    <a:lnTo>
                      <a:pt x="799" y="180"/>
                    </a:lnTo>
                    <a:lnTo>
                      <a:pt x="846" y="213"/>
                    </a:lnTo>
                    <a:lnTo>
                      <a:pt x="889" y="252"/>
                    </a:lnTo>
                    <a:lnTo>
                      <a:pt x="926" y="294"/>
                    </a:lnTo>
                    <a:lnTo>
                      <a:pt x="960" y="341"/>
                    </a:lnTo>
                    <a:lnTo>
                      <a:pt x="988" y="390"/>
                    </a:lnTo>
                    <a:lnTo>
                      <a:pt x="1011" y="445"/>
                    </a:lnTo>
                    <a:lnTo>
                      <a:pt x="1026" y="500"/>
                    </a:lnTo>
                    <a:lnTo>
                      <a:pt x="1038" y="559"/>
                    </a:lnTo>
                    <a:lnTo>
                      <a:pt x="1041" y="620"/>
                    </a:lnTo>
                    <a:lnTo>
                      <a:pt x="1038" y="676"/>
                    </a:lnTo>
                    <a:lnTo>
                      <a:pt x="1029" y="732"/>
                    </a:lnTo>
                    <a:lnTo>
                      <a:pt x="1014" y="786"/>
                    </a:lnTo>
                    <a:lnTo>
                      <a:pt x="994" y="836"/>
                    </a:lnTo>
                    <a:lnTo>
                      <a:pt x="968" y="884"/>
                    </a:lnTo>
                    <a:lnTo>
                      <a:pt x="1205" y="1080"/>
                    </a:lnTo>
                    <a:lnTo>
                      <a:pt x="1260" y="1029"/>
                    </a:lnTo>
                    <a:lnTo>
                      <a:pt x="1318" y="984"/>
                    </a:lnTo>
                    <a:lnTo>
                      <a:pt x="1380" y="942"/>
                    </a:lnTo>
                    <a:lnTo>
                      <a:pt x="1445" y="906"/>
                    </a:lnTo>
                    <a:lnTo>
                      <a:pt x="1513" y="874"/>
                    </a:lnTo>
                    <a:lnTo>
                      <a:pt x="1584" y="848"/>
                    </a:lnTo>
                    <a:lnTo>
                      <a:pt x="1658" y="826"/>
                    </a:lnTo>
                    <a:lnTo>
                      <a:pt x="1733" y="811"/>
                    </a:lnTo>
                    <a:lnTo>
                      <a:pt x="1810" y="801"/>
                    </a:lnTo>
                    <a:lnTo>
                      <a:pt x="1889" y="799"/>
                    </a:lnTo>
                    <a:lnTo>
                      <a:pt x="1973" y="802"/>
                    </a:lnTo>
                    <a:lnTo>
                      <a:pt x="2054" y="813"/>
                    </a:lnTo>
                    <a:lnTo>
                      <a:pt x="2133" y="830"/>
                    </a:lnTo>
                    <a:lnTo>
                      <a:pt x="2209" y="852"/>
                    </a:lnTo>
                    <a:lnTo>
                      <a:pt x="2283" y="881"/>
                    </a:lnTo>
                    <a:lnTo>
                      <a:pt x="2353" y="916"/>
                    </a:lnTo>
                    <a:lnTo>
                      <a:pt x="2421" y="956"/>
                    </a:lnTo>
                    <a:lnTo>
                      <a:pt x="2484" y="1001"/>
                    </a:lnTo>
                    <a:lnTo>
                      <a:pt x="2544" y="1052"/>
                    </a:lnTo>
                    <a:lnTo>
                      <a:pt x="2776" y="819"/>
                    </a:lnTo>
                    <a:lnTo>
                      <a:pt x="2748" y="775"/>
                    </a:lnTo>
                    <a:lnTo>
                      <a:pt x="2726" y="729"/>
                    </a:lnTo>
                    <a:lnTo>
                      <a:pt x="2706" y="679"/>
                    </a:lnTo>
                    <a:lnTo>
                      <a:pt x="2693" y="629"/>
                    </a:lnTo>
                    <a:lnTo>
                      <a:pt x="2684" y="576"/>
                    </a:lnTo>
                    <a:lnTo>
                      <a:pt x="2682" y="520"/>
                    </a:lnTo>
                    <a:lnTo>
                      <a:pt x="2685" y="459"/>
                    </a:lnTo>
                    <a:lnTo>
                      <a:pt x="2695" y="401"/>
                    </a:lnTo>
                    <a:lnTo>
                      <a:pt x="2712" y="345"/>
                    </a:lnTo>
                    <a:lnTo>
                      <a:pt x="2735" y="291"/>
                    </a:lnTo>
                    <a:lnTo>
                      <a:pt x="2763" y="241"/>
                    </a:lnTo>
                    <a:lnTo>
                      <a:pt x="2796" y="195"/>
                    </a:lnTo>
                    <a:lnTo>
                      <a:pt x="2834" y="152"/>
                    </a:lnTo>
                    <a:lnTo>
                      <a:pt x="2877" y="114"/>
                    </a:lnTo>
                    <a:lnTo>
                      <a:pt x="2923" y="81"/>
                    </a:lnTo>
                    <a:lnTo>
                      <a:pt x="2973" y="53"/>
                    </a:lnTo>
                    <a:lnTo>
                      <a:pt x="3026" y="30"/>
                    </a:lnTo>
                    <a:lnTo>
                      <a:pt x="3082" y="13"/>
                    </a:lnTo>
                    <a:lnTo>
                      <a:pt x="3141" y="3"/>
                    </a:lnTo>
                    <a:lnTo>
                      <a:pt x="32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834" y="738"/>
                <a:ext cx="45" cy="76"/>
              </a:xfrm>
              <a:custGeom>
                <a:avLst/>
                <a:gdLst>
                  <a:gd name="T0" fmla="*/ 71 w 271"/>
                  <a:gd name="T1" fmla="*/ 0 h 456"/>
                  <a:gd name="T2" fmla="*/ 154 w 271"/>
                  <a:gd name="T3" fmla="*/ 0 h 456"/>
                  <a:gd name="T4" fmla="*/ 164 w 271"/>
                  <a:gd name="T5" fmla="*/ 4 h 456"/>
                  <a:gd name="T6" fmla="*/ 172 w 271"/>
                  <a:gd name="T7" fmla="*/ 10 h 456"/>
                  <a:gd name="T8" fmla="*/ 175 w 271"/>
                  <a:gd name="T9" fmla="*/ 22 h 456"/>
                  <a:gd name="T10" fmla="*/ 175 w 271"/>
                  <a:gd name="T11" fmla="*/ 100 h 456"/>
                  <a:gd name="T12" fmla="*/ 248 w 271"/>
                  <a:gd name="T13" fmla="*/ 100 h 456"/>
                  <a:gd name="T14" fmla="*/ 258 w 271"/>
                  <a:gd name="T15" fmla="*/ 102 h 456"/>
                  <a:gd name="T16" fmla="*/ 266 w 271"/>
                  <a:gd name="T17" fmla="*/ 110 h 456"/>
                  <a:gd name="T18" fmla="*/ 268 w 271"/>
                  <a:gd name="T19" fmla="*/ 120 h 456"/>
                  <a:gd name="T20" fmla="*/ 268 w 271"/>
                  <a:gd name="T21" fmla="*/ 164 h 456"/>
                  <a:gd name="T22" fmla="*/ 266 w 271"/>
                  <a:gd name="T23" fmla="*/ 175 h 456"/>
                  <a:gd name="T24" fmla="*/ 258 w 271"/>
                  <a:gd name="T25" fmla="*/ 182 h 456"/>
                  <a:gd name="T26" fmla="*/ 248 w 271"/>
                  <a:gd name="T27" fmla="*/ 185 h 456"/>
                  <a:gd name="T28" fmla="*/ 175 w 271"/>
                  <a:gd name="T29" fmla="*/ 185 h 456"/>
                  <a:gd name="T30" fmla="*/ 175 w 271"/>
                  <a:gd name="T31" fmla="*/ 320 h 456"/>
                  <a:gd name="T32" fmla="*/ 176 w 271"/>
                  <a:gd name="T33" fmla="*/ 334 h 456"/>
                  <a:gd name="T34" fmla="*/ 181 w 271"/>
                  <a:gd name="T35" fmla="*/ 346 h 456"/>
                  <a:gd name="T36" fmla="*/ 189 w 271"/>
                  <a:gd name="T37" fmla="*/ 351 h 456"/>
                  <a:gd name="T38" fmla="*/ 201 w 271"/>
                  <a:gd name="T39" fmla="*/ 354 h 456"/>
                  <a:gd name="T40" fmla="*/ 202 w 271"/>
                  <a:gd name="T41" fmla="*/ 354 h 456"/>
                  <a:gd name="T42" fmla="*/ 215 w 271"/>
                  <a:gd name="T43" fmla="*/ 351 h 456"/>
                  <a:gd name="T44" fmla="*/ 230 w 271"/>
                  <a:gd name="T45" fmla="*/ 348 h 456"/>
                  <a:gd name="T46" fmla="*/ 235 w 271"/>
                  <a:gd name="T47" fmla="*/ 347 h 456"/>
                  <a:gd name="T48" fmla="*/ 241 w 271"/>
                  <a:gd name="T49" fmla="*/ 347 h 456"/>
                  <a:gd name="T50" fmla="*/ 246 w 271"/>
                  <a:gd name="T51" fmla="*/ 349 h 456"/>
                  <a:gd name="T52" fmla="*/ 251 w 271"/>
                  <a:gd name="T53" fmla="*/ 352 h 456"/>
                  <a:gd name="T54" fmla="*/ 254 w 271"/>
                  <a:gd name="T55" fmla="*/ 357 h 456"/>
                  <a:gd name="T56" fmla="*/ 257 w 271"/>
                  <a:gd name="T57" fmla="*/ 361 h 456"/>
                  <a:gd name="T58" fmla="*/ 271 w 271"/>
                  <a:gd name="T59" fmla="*/ 412 h 456"/>
                  <a:gd name="T60" fmla="*/ 271 w 271"/>
                  <a:gd name="T61" fmla="*/ 422 h 456"/>
                  <a:gd name="T62" fmla="*/ 268 w 271"/>
                  <a:gd name="T63" fmla="*/ 431 h 456"/>
                  <a:gd name="T64" fmla="*/ 260 w 271"/>
                  <a:gd name="T65" fmla="*/ 437 h 456"/>
                  <a:gd name="T66" fmla="*/ 233 w 271"/>
                  <a:gd name="T67" fmla="*/ 447 h 456"/>
                  <a:gd name="T68" fmla="*/ 204 w 271"/>
                  <a:gd name="T69" fmla="*/ 454 h 456"/>
                  <a:gd name="T70" fmla="*/ 174 w 271"/>
                  <a:gd name="T71" fmla="*/ 456 h 456"/>
                  <a:gd name="T72" fmla="*/ 147 w 271"/>
                  <a:gd name="T73" fmla="*/ 454 h 456"/>
                  <a:gd name="T74" fmla="*/ 122 w 271"/>
                  <a:gd name="T75" fmla="*/ 447 h 456"/>
                  <a:gd name="T76" fmla="*/ 102 w 271"/>
                  <a:gd name="T77" fmla="*/ 437 h 456"/>
                  <a:gd name="T78" fmla="*/ 84 w 271"/>
                  <a:gd name="T79" fmla="*/ 424 h 456"/>
                  <a:gd name="T80" fmla="*/ 69 w 271"/>
                  <a:gd name="T81" fmla="*/ 407 h 456"/>
                  <a:gd name="T82" fmla="*/ 59 w 271"/>
                  <a:gd name="T83" fmla="*/ 386 h 456"/>
                  <a:gd name="T84" fmla="*/ 52 w 271"/>
                  <a:gd name="T85" fmla="*/ 364 h 456"/>
                  <a:gd name="T86" fmla="*/ 50 w 271"/>
                  <a:gd name="T87" fmla="*/ 338 h 456"/>
                  <a:gd name="T88" fmla="*/ 50 w 271"/>
                  <a:gd name="T89" fmla="*/ 185 h 456"/>
                  <a:gd name="T90" fmla="*/ 22 w 271"/>
                  <a:gd name="T91" fmla="*/ 185 h 456"/>
                  <a:gd name="T92" fmla="*/ 12 w 271"/>
                  <a:gd name="T93" fmla="*/ 182 h 456"/>
                  <a:gd name="T94" fmla="*/ 4 w 271"/>
                  <a:gd name="T95" fmla="*/ 174 h 456"/>
                  <a:gd name="T96" fmla="*/ 0 w 271"/>
                  <a:gd name="T97" fmla="*/ 164 h 456"/>
                  <a:gd name="T98" fmla="*/ 0 w 271"/>
                  <a:gd name="T99" fmla="*/ 121 h 456"/>
                  <a:gd name="T100" fmla="*/ 4 w 271"/>
                  <a:gd name="T101" fmla="*/ 110 h 456"/>
                  <a:gd name="T102" fmla="*/ 12 w 271"/>
                  <a:gd name="T103" fmla="*/ 103 h 456"/>
                  <a:gd name="T104" fmla="*/ 22 w 271"/>
                  <a:gd name="T105" fmla="*/ 100 h 456"/>
                  <a:gd name="T106" fmla="*/ 50 w 271"/>
                  <a:gd name="T107" fmla="*/ 100 h 456"/>
                  <a:gd name="T108" fmla="*/ 50 w 271"/>
                  <a:gd name="T109" fmla="*/ 22 h 456"/>
                  <a:gd name="T110" fmla="*/ 53 w 271"/>
                  <a:gd name="T111" fmla="*/ 10 h 456"/>
                  <a:gd name="T112" fmla="*/ 61 w 271"/>
                  <a:gd name="T113" fmla="*/ 4 h 456"/>
                  <a:gd name="T114" fmla="*/ 71 w 271"/>
                  <a:gd name="T115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" h="456">
                    <a:moveTo>
                      <a:pt x="71" y="0"/>
                    </a:moveTo>
                    <a:lnTo>
                      <a:pt x="154" y="0"/>
                    </a:lnTo>
                    <a:lnTo>
                      <a:pt x="164" y="4"/>
                    </a:lnTo>
                    <a:lnTo>
                      <a:pt x="172" y="10"/>
                    </a:lnTo>
                    <a:lnTo>
                      <a:pt x="175" y="22"/>
                    </a:lnTo>
                    <a:lnTo>
                      <a:pt x="175" y="100"/>
                    </a:lnTo>
                    <a:lnTo>
                      <a:pt x="248" y="100"/>
                    </a:lnTo>
                    <a:lnTo>
                      <a:pt x="258" y="102"/>
                    </a:lnTo>
                    <a:lnTo>
                      <a:pt x="266" y="110"/>
                    </a:lnTo>
                    <a:lnTo>
                      <a:pt x="268" y="120"/>
                    </a:lnTo>
                    <a:lnTo>
                      <a:pt x="268" y="164"/>
                    </a:lnTo>
                    <a:lnTo>
                      <a:pt x="266" y="175"/>
                    </a:lnTo>
                    <a:lnTo>
                      <a:pt x="258" y="182"/>
                    </a:lnTo>
                    <a:lnTo>
                      <a:pt x="248" y="185"/>
                    </a:lnTo>
                    <a:lnTo>
                      <a:pt x="175" y="185"/>
                    </a:lnTo>
                    <a:lnTo>
                      <a:pt x="175" y="320"/>
                    </a:lnTo>
                    <a:lnTo>
                      <a:pt x="176" y="334"/>
                    </a:lnTo>
                    <a:lnTo>
                      <a:pt x="181" y="346"/>
                    </a:lnTo>
                    <a:lnTo>
                      <a:pt x="189" y="351"/>
                    </a:lnTo>
                    <a:lnTo>
                      <a:pt x="201" y="354"/>
                    </a:lnTo>
                    <a:lnTo>
                      <a:pt x="202" y="354"/>
                    </a:lnTo>
                    <a:lnTo>
                      <a:pt x="215" y="351"/>
                    </a:lnTo>
                    <a:lnTo>
                      <a:pt x="230" y="348"/>
                    </a:lnTo>
                    <a:lnTo>
                      <a:pt x="235" y="347"/>
                    </a:lnTo>
                    <a:lnTo>
                      <a:pt x="241" y="347"/>
                    </a:lnTo>
                    <a:lnTo>
                      <a:pt x="246" y="349"/>
                    </a:lnTo>
                    <a:lnTo>
                      <a:pt x="251" y="352"/>
                    </a:lnTo>
                    <a:lnTo>
                      <a:pt x="254" y="357"/>
                    </a:lnTo>
                    <a:lnTo>
                      <a:pt x="257" y="361"/>
                    </a:lnTo>
                    <a:lnTo>
                      <a:pt x="271" y="412"/>
                    </a:lnTo>
                    <a:lnTo>
                      <a:pt x="271" y="422"/>
                    </a:lnTo>
                    <a:lnTo>
                      <a:pt x="268" y="431"/>
                    </a:lnTo>
                    <a:lnTo>
                      <a:pt x="260" y="437"/>
                    </a:lnTo>
                    <a:lnTo>
                      <a:pt x="233" y="447"/>
                    </a:lnTo>
                    <a:lnTo>
                      <a:pt x="204" y="454"/>
                    </a:lnTo>
                    <a:lnTo>
                      <a:pt x="174" y="456"/>
                    </a:lnTo>
                    <a:lnTo>
                      <a:pt x="147" y="454"/>
                    </a:lnTo>
                    <a:lnTo>
                      <a:pt x="122" y="447"/>
                    </a:lnTo>
                    <a:lnTo>
                      <a:pt x="102" y="437"/>
                    </a:lnTo>
                    <a:lnTo>
                      <a:pt x="84" y="424"/>
                    </a:lnTo>
                    <a:lnTo>
                      <a:pt x="69" y="407"/>
                    </a:lnTo>
                    <a:lnTo>
                      <a:pt x="59" y="386"/>
                    </a:lnTo>
                    <a:lnTo>
                      <a:pt x="52" y="364"/>
                    </a:lnTo>
                    <a:lnTo>
                      <a:pt x="50" y="338"/>
                    </a:lnTo>
                    <a:lnTo>
                      <a:pt x="50" y="185"/>
                    </a:lnTo>
                    <a:lnTo>
                      <a:pt x="22" y="185"/>
                    </a:lnTo>
                    <a:lnTo>
                      <a:pt x="12" y="182"/>
                    </a:lnTo>
                    <a:lnTo>
                      <a:pt x="4" y="174"/>
                    </a:lnTo>
                    <a:lnTo>
                      <a:pt x="0" y="164"/>
                    </a:lnTo>
                    <a:lnTo>
                      <a:pt x="0" y="121"/>
                    </a:lnTo>
                    <a:lnTo>
                      <a:pt x="4" y="110"/>
                    </a:lnTo>
                    <a:lnTo>
                      <a:pt x="12" y="103"/>
                    </a:lnTo>
                    <a:lnTo>
                      <a:pt x="22" y="100"/>
                    </a:lnTo>
                    <a:lnTo>
                      <a:pt x="50" y="100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61" y="4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6"/>
              <p:cNvSpPr>
                <a:spLocks noEditPoints="1"/>
              </p:cNvSpPr>
              <p:nvPr/>
            </p:nvSpPr>
            <p:spPr bwMode="auto">
              <a:xfrm>
                <a:off x="3381" y="754"/>
                <a:ext cx="58" cy="76"/>
              </a:xfrm>
              <a:custGeom>
                <a:avLst/>
                <a:gdLst>
                  <a:gd name="T0" fmla="*/ 152 w 345"/>
                  <a:gd name="T1" fmla="*/ 91 h 458"/>
                  <a:gd name="T2" fmla="*/ 124 w 345"/>
                  <a:gd name="T3" fmla="*/ 108 h 458"/>
                  <a:gd name="T4" fmla="*/ 108 w 345"/>
                  <a:gd name="T5" fmla="*/ 140 h 458"/>
                  <a:gd name="T6" fmla="*/ 108 w 345"/>
                  <a:gd name="T7" fmla="*/ 182 h 458"/>
                  <a:gd name="T8" fmla="*/ 124 w 345"/>
                  <a:gd name="T9" fmla="*/ 215 h 458"/>
                  <a:gd name="T10" fmla="*/ 152 w 345"/>
                  <a:gd name="T11" fmla="*/ 233 h 458"/>
                  <a:gd name="T12" fmla="*/ 187 w 345"/>
                  <a:gd name="T13" fmla="*/ 233 h 458"/>
                  <a:gd name="T14" fmla="*/ 214 w 345"/>
                  <a:gd name="T15" fmla="*/ 215 h 458"/>
                  <a:gd name="T16" fmla="*/ 229 w 345"/>
                  <a:gd name="T17" fmla="*/ 182 h 458"/>
                  <a:gd name="T18" fmla="*/ 229 w 345"/>
                  <a:gd name="T19" fmla="*/ 140 h 458"/>
                  <a:gd name="T20" fmla="*/ 214 w 345"/>
                  <a:gd name="T21" fmla="*/ 108 h 458"/>
                  <a:gd name="T22" fmla="*/ 187 w 345"/>
                  <a:gd name="T23" fmla="*/ 91 h 458"/>
                  <a:gd name="T24" fmla="*/ 142 w 345"/>
                  <a:gd name="T25" fmla="*/ 0 h 458"/>
                  <a:gd name="T26" fmla="*/ 169 w 345"/>
                  <a:gd name="T27" fmla="*/ 3 h 458"/>
                  <a:gd name="T28" fmla="*/ 213 w 345"/>
                  <a:gd name="T29" fmla="*/ 20 h 458"/>
                  <a:gd name="T30" fmla="*/ 231 w 345"/>
                  <a:gd name="T31" fmla="*/ 25 h 458"/>
                  <a:gd name="T32" fmla="*/ 241 w 345"/>
                  <a:gd name="T33" fmla="*/ 7 h 458"/>
                  <a:gd name="T34" fmla="*/ 324 w 345"/>
                  <a:gd name="T35" fmla="*/ 4 h 458"/>
                  <a:gd name="T36" fmla="*/ 342 w 345"/>
                  <a:gd name="T37" fmla="*/ 15 h 458"/>
                  <a:gd name="T38" fmla="*/ 345 w 345"/>
                  <a:gd name="T39" fmla="*/ 303 h 458"/>
                  <a:gd name="T40" fmla="*/ 335 w 345"/>
                  <a:gd name="T41" fmla="*/ 361 h 458"/>
                  <a:gd name="T42" fmla="*/ 306 w 345"/>
                  <a:gd name="T43" fmla="*/ 406 h 458"/>
                  <a:gd name="T44" fmla="*/ 259 w 345"/>
                  <a:gd name="T45" fmla="*/ 438 h 458"/>
                  <a:gd name="T46" fmla="*/ 200 w 345"/>
                  <a:gd name="T47" fmla="*/ 455 h 458"/>
                  <a:gd name="T48" fmla="*/ 130 w 345"/>
                  <a:gd name="T49" fmla="*/ 455 h 458"/>
                  <a:gd name="T50" fmla="*/ 62 w 345"/>
                  <a:gd name="T51" fmla="*/ 438 h 458"/>
                  <a:gd name="T52" fmla="*/ 23 w 345"/>
                  <a:gd name="T53" fmla="*/ 415 h 458"/>
                  <a:gd name="T54" fmla="*/ 23 w 345"/>
                  <a:gd name="T55" fmla="*/ 394 h 458"/>
                  <a:gd name="T56" fmla="*/ 47 w 345"/>
                  <a:gd name="T57" fmla="*/ 348 h 458"/>
                  <a:gd name="T58" fmla="*/ 57 w 345"/>
                  <a:gd name="T59" fmla="*/ 342 h 458"/>
                  <a:gd name="T60" fmla="*/ 69 w 345"/>
                  <a:gd name="T61" fmla="*/ 342 h 458"/>
                  <a:gd name="T62" fmla="*/ 100 w 345"/>
                  <a:gd name="T63" fmla="*/ 357 h 458"/>
                  <a:gd name="T64" fmla="*/ 157 w 345"/>
                  <a:gd name="T65" fmla="*/ 367 h 458"/>
                  <a:gd name="T66" fmla="*/ 197 w 345"/>
                  <a:gd name="T67" fmla="*/ 359 h 458"/>
                  <a:gd name="T68" fmla="*/ 222 w 345"/>
                  <a:gd name="T69" fmla="*/ 339 h 458"/>
                  <a:gd name="T70" fmla="*/ 231 w 345"/>
                  <a:gd name="T71" fmla="*/ 306 h 458"/>
                  <a:gd name="T72" fmla="*/ 213 w 345"/>
                  <a:gd name="T73" fmla="*/ 301 h 458"/>
                  <a:gd name="T74" fmla="*/ 169 w 345"/>
                  <a:gd name="T75" fmla="*/ 318 h 458"/>
                  <a:gd name="T76" fmla="*/ 113 w 345"/>
                  <a:gd name="T77" fmla="*/ 318 h 458"/>
                  <a:gd name="T78" fmla="*/ 61 w 345"/>
                  <a:gd name="T79" fmla="*/ 294 h 458"/>
                  <a:gd name="T80" fmla="*/ 22 w 345"/>
                  <a:gd name="T81" fmla="*/ 252 h 458"/>
                  <a:gd name="T82" fmla="*/ 2 w 345"/>
                  <a:gd name="T83" fmla="*/ 193 h 458"/>
                  <a:gd name="T84" fmla="*/ 2 w 345"/>
                  <a:gd name="T85" fmla="*/ 126 h 458"/>
                  <a:gd name="T86" fmla="*/ 22 w 345"/>
                  <a:gd name="T87" fmla="*/ 68 h 458"/>
                  <a:gd name="T88" fmla="*/ 60 w 345"/>
                  <a:gd name="T89" fmla="*/ 26 h 458"/>
                  <a:gd name="T90" fmla="*/ 112 w 345"/>
                  <a:gd name="T91" fmla="*/ 4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5" h="458">
                    <a:moveTo>
                      <a:pt x="169" y="87"/>
                    </a:moveTo>
                    <a:lnTo>
                      <a:pt x="152" y="91"/>
                    </a:lnTo>
                    <a:lnTo>
                      <a:pt x="136" y="98"/>
                    </a:lnTo>
                    <a:lnTo>
                      <a:pt x="124" y="108"/>
                    </a:lnTo>
                    <a:lnTo>
                      <a:pt x="115" y="122"/>
                    </a:lnTo>
                    <a:lnTo>
                      <a:pt x="108" y="140"/>
                    </a:lnTo>
                    <a:lnTo>
                      <a:pt x="107" y="162"/>
                    </a:lnTo>
                    <a:lnTo>
                      <a:pt x="108" y="182"/>
                    </a:lnTo>
                    <a:lnTo>
                      <a:pt x="115" y="200"/>
                    </a:lnTo>
                    <a:lnTo>
                      <a:pt x="124" y="215"/>
                    </a:lnTo>
                    <a:lnTo>
                      <a:pt x="136" y="226"/>
                    </a:lnTo>
                    <a:lnTo>
                      <a:pt x="152" y="233"/>
                    </a:lnTo>
                    <a:lnTo>
                      <a:pt x="169" y="235"/>
                    </a:lnTo>
                    <a:lnTo>
                      <a:pt x="187" y="233"/>
                    </a:lnTo>
                    <a:lnTo>
                      <a:pt x="202" y="226"/>
                    </a:lnTo>
                    <a:lnTo>
                      <a:pt x="214" y="215"/>
                    </a:lnTo>
                    <a:lnTo>
                      <a:pt x="223" y="200"/>
                    </a:lnTo>
                    <a:lnTo>
                      <a:pt x="229" y="182"/>
                    </a:lnTo>
                    <a:lnTo>
                      <a:pt x="231" y="162"/>
                    </a:lnTo>
                    <a:lnTo>
                      <a:pt x="229" y="140"/>
                    </a:lnTo>
                    <a:lnTo>
                      <a:pt x="223" y="122"/>
                    </a:lnTo>
                    <a:lnTo>
                      <a:pt x="214" y="108"/>
                    </a:lnTo>
                    <a:lnTo>
                      <a:pt x="202" y="98"/>
                    </a:lnTo>
                    <a:lnTo>
                      <a:pt x="187" y="91"/>
                    </a:lnTo>
                    <a:lnTo>
                      <a:pt x="169" y="87"/>
                    </a:lnTo>
                    <a:close/>
                    <a:moveTo>
                      <a:pt x="142" y="0"/>
                    </a:moveTo>
                    <a:lnTo>
                      <a:pt x="143" y="0"/>
                    </a:lnTo>
                    <a:lnTo>
                      <a:pt x="169" y="3"/>
                    </a:lnTo>
                    <a:lnTo>
                      <a:pt x="193" y="9"/>
                    </a:lnTo>
                    <a:lnTo>
                      <a:pt x="213" y="20"/>
                    </a:lnTo>
                    <a:lnTo>
                      <a:pt x="231" y="35"/>
                    </a:lnTo>
                    <a:lnTo>
                      <a:pt x="231" y="25"/>
                    </a:lnTo>
                    <a:lnTo>
                      <a:pt x="235" y="15"/>
                    </a:lnTo>
                    <a:lnTo>
                      <a:pt x="241" y="7"/>
                    </a:lnTo>
                    <a:lnTo>
                      <a:pt x="253" y="4"/>
                    </a:lnTo>
                    <a:lnTo>
                      <a:pt x="324" y="4"/>
                    </a:lnTo>
                    <a:lnTo>
                      <a:pt x="335" y="7"/>
                    </a:lnTo>
                    <a:lnTo>
                      <a:pt x="342" y="15"/>
                    </a:lnTo>
                    <a:lnTo>
                      <a:pt x="345" y="25"/>
                    </a:lnTo>
                    <a:lnTo>
                      <a:pt x="345" y="303"/>
                    </a:lnTo>
                    <a:lnTo>
                      <a:pt x="342" y="332"/>
                    </a:lnTo>
                    <a:lnTo>
                      <a:pt x="335" y="361"/>
                    </a:lnTo>
                    <a:lnTo>
                      <a:pt x="323" y="384"/>
                    </a:lnTo>
                    <a:lnTo>
                      <a:pt x="306" y="406"/>
                    </a:lnTo>
                    <a:lnTo>
                      <a:pt x="284" y="424"/>
                    </a:lnTo>
                    <a:lnTo>
                      <a:pt x="259" y="438"/>
                    </a:lnTo>
                    <a:lnTo>
                      <a:pt x="231" y="450"/>
                    </a:lnTo>
                    <a:lnTo>
                      <a:pt x="200" y="455"/>
                    </a:lnTo>
                    <a:lnTo>
                      <a:pt x="165" y="458"/>
                    </a:lnTo>
                    <a:lnTo>
                      <a:pt x="130" y="455"/>
                    </a:lnTo>
                    <a:lnTo>
                      <a:pt x="95" y="449"/>
                    </a:lnTo>
                    <a:lnTo>
                      <a:pt x="62" y="438"/>
                    </a:lnTo>
                    <a:lnTo>
                      <a:pt x="31" y="423"/>
                    </a:lnTo>
                    <a:lnTo>
                      <a:pt x="23" y="415"/>
                    </a:lnTo>
                    <a:lnTo>
                      <a:pt x="20" y="406"/>
                    </a:lnTo>
                    <a:lnTo>
                      <a:pt x="23" y="394"/>
                    </a:lnTo>
                    <a:lnTo>
                      <a:pt x="45" y="353"/>
                    </a:lnTo>
                    <a:lnTo>
                      <a:pt x="47" y="348"/>
                    </a:lnTo>
                    <a:lnTo>
                      <a:pt x="52" y="345"/>
                    </a:lnTo>
                    <a:lnTo>
                      <a:pt x="57" y="342"/>
                    </a:lnTo>
                    <a:lnTo>
                      <a:pt x="63" y="341"/>
                    </a:lnTo>
                    <a:lnTo>
                      <a:pt x="69" y="342"/>
                    </a:lnTo>
                    <a:lnTo>
                      <a:pt x="73" y="345"/>
                    </a:lnTo>
                    <a:lnTo>
                      <a:pt x="100" y="357"/>
                    </a:lnTo>
                    <a:lnTo>
                      <a:pt x="128" y="365"/>
                    </a:lnTo>
                    <a:lnTo>
                      <a:pt x="157" y="367"/>
                    </a:lnTo>
                    <a:lnTo>
                      <a:pt x="178" y="365"/>
                    </a:lnTo>
                    <a:lnTo>
                      <a:pt x="197" y="359"/>
                    </a:lnTo>
                    <a:lnTo>
                      <a:pt x="212" y="351"/>
                    </a:lnTo>
                    <a:lnTo>
                      <a:pt x="222" y="339"/>
                    </a:lnTo>
                    <a:lnTo>
                      <a:pt x="229" y="324"/>
                    </a:lnTo>
                    <a:lnTo>
                      <a:pt x="231" y="306"/>
                    </a:lnTo>
                    <a:lnTo>
                      <a:pt x="231" y="286"/>
                    </a:lnTo>
                    <a:lnTo>
                      <a:pt x="213" y="301"/>
                    </a:lnTo>
                    <a:lnTo>
                      <a:pt x="193" y="312"/>
                    </a:lnTo>
                    <a:lnTo>
                      <a:pt x="169" y="318"/>
                    </a:lnTo>
                    <a:lnTo>
                      <a:pt x="144" y="320"/>
                    </a:lnTo>
                    <a:lnTo>
                      <a:pt x="113" y="318"/>
                    </a:lnTo>
                    <a:lnTo>
                      <a:pt x="86" y="309"/>
                    </a:lnTo>
                    <a:lnTo>
                      <a:pt x="61" y="294"/>
                    </a:lnTo>
                    <a:lnTo>
                      <a:pt x="39" y="275"/>
                    </a:lnTo>
                    <a:lnTo>
                      <a:pt x="22" y="252"/>
                    </a:lnTo>
                    <a:lnTo>
                      <a:pt x="10" y="224"/>
                    </a:lnTo>
                    <a:lnTo>
                      <a:pt x="2" y="193"/>
                    </a:lnTo>
                    <a:lnTo>
                      <a:pt x="0" y="158"/>
                    </a:lnTo>
                    <a:lnTo>
                      <a:pt x="2" y="126"/>
                    </a:lnTo>
                    <a:lnTo>
                      <a:pt x="10" y="95"/>
                    </a:lnTo>
                    <a:lnTo>
                      <a:pt x="22" y="68"/>
                    </a:lnTo>
                    <a:lnTo>
                      <a:pt x="39" y="44"/>
                    </a:lnTo>
                    <a:lnTo>
                      <a:pt x="60" y="26"/>
                    </a:lnTo>
                    <a:lnTo>
                      <a:pt x="84" y="12"/>
                    </a:lnTo>
                    <a:lnTo>
                      <a:pt x="112" y="4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9857782" y="2569189"/>
            <a:ext cx="914400" cy="914400"/>
            <a:chOff x="9857782" y="2569189"/>
            <a:chExt cx="914400" cy="914400"/>
          </a:xfrm>
        </p:grpSpPr>
        <p:sp>
          <p:nvSpPr>
            <p:cNvPr id="8" name="Oval 7"/>
            <p:cNvSpPr/>
            <p:nvPr/>
          </p:nvSpPr>
          <p:spPr>
            <a:xfrm>
              <a:off x="9857782" y="2569189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52400" dist="38100" dir="5400000" sx="102000" sy="102000" algn="t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19"/>
            <p:cNvGrpSpPr>
              <a:grpSpLocks noChangeAspect="1"/>
            </p:cNvGrpSpPr>
            <p:nvPr/>
          </p:nvGrpSpPr>
          <p:grpSpPr bwMode="auto">
            <a:xfrm>
              <a:off x="10085247" y="2789535"/>
              <a:ext cx="459471" cy="473709"/>
              <a:chOff x="3699" y="657"/>
              <a:chExt cx="355" cy="366"/>
            </a:xfrm>
            <a:solidFill>
              <a:schemeClr val="bg1"/>
            </a:solidFill>
          </p:grpSpPr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3699" y="803"/>
                <a:ext cx="355" cy="74"/>
              </a:xfrm>
              <a:custGeom>
                <a:avLst/>
                <a:gdLst>
                  <a:gd name="T0" fmla="*/ 455 w 3191"/>
                  <a:gd name="T1" fmla="*/ 0 h 669"/>
                  <a:gd name="T2" fmla="*/ 1053 w 3191"/>
                  <a:gd name="T3" fmla="*/ 0 h 669"/>
                  <a:gd name="T4" fmla="*/ 1053 w 3191"/>
                  <a:gd name="T5" fmla="*/ 80 h 669"/>
                  <a:gd name="T6" fmla="*/ 2137 w 3191"/>
                  <a:gd name="T7" fmla="*/ 80 h 669"/>
                  <a:gd name="T8" fmla="*/ 2137 w 3191"/>
                  <a:gd name="T9" fmla="*/ 0 h 669"/>
                  <a:gd name="T10" fmla="*/ 2734 w 3191"/>
                  <a:gd name="T11" fmla="*/ 0 h 669"/>
                  <a:gd name="T12" fmla="*/ 2734 w 3191"/>
                  <a:gd name="T13" fmla="*/ 80 h 669"/>
                  <a:gd name="T14" fmla="*/ 3191 w 3191"/>
                  <a:gd name="T15" fmla="*/ 80 h 669"/>
                  <a:gd name="T16" fmla="*/ 3191 w 3191"/>
                  <a:gd name="T17" fmla="*/ 180 h 669"/>
                  <a:gd name="T18" fmla="*/ 2734 w 3191"/>
                  <a:gd name="T19" fmla="*/ 180 h 669"/>
                  <a:gd name="T20" fmla="*/ 2734 w 3191"/>
                  <a:gd name="T21" fmla="*/ 255 h 669"/>
                  <a:gd name="T22" fmla="*/ 2483 w 3191"/>
                  <a:gd name="T23" fmla="*/ 255 h 669"/>
                  <a:gd name="T24" fmla="*/ 2483 w 3191"/>
                  <a:gd name="T25" fmla="*/ 669 h 669"/>
                  <a:gd name="T26" fmla="*/ 2396 w 3191"/>
                  <a:gd name="T27" fmla="*/ 669 h 669"/>
                  <a:gd name="T28" fmla="*/ 2396 w 3191"/>
                  <a:gd name="T29" fmla="*/ 255 h 669"/>
                  <a:gd name="T30" fmla="*/ 2137 w 3191"/>
                  <a:gd name="T31" fmla="*/ 255 h 669"/>
                  <a:gd name="T32" fmla="*/ 2137 w 3191"/>
                  <a:gd name="T33" fmla="*/ 180 h 669"/>
                  <a:gd name="T34" fmla="*/ 1053 w 3191"/>
                  <a:gd name="T35" fmla="*/ 180 h 669"/>
                  <a:gd name="T36" fmla="*/ 1053 w 3191"/>
                  <a:gd name="T37" fmla="*/ 255 h 669"/>
                  <a:gd name="T38" fmla="*/ 794 w 3191"/>
                  <a:gd name="T39" fmla="*/ 255 h 669"/>
                  <a:gd name="T40" fmla="*/ 794 w 3191"/>
                  <a:gd name="T41" fmla="*/ 669 h 669"/>
                  <a:gd name="T42" fmla="*/ 708 w 3191"/>
                  <a:gd name="T43" fmla="*/ 669 h 669"/>
                  <a:gd name="T44" fmla="*/ 708 w 3191"/>
                  <a:gd name="T45" fmla="*/ 255 h 669"/>
                  <a:gd name="T46" fmla="*/ 455 w 3191"/>
                  <a:gd name="T47" fmla="*/ 255 h 669"/>
                  <a:gd name="T48" fmla="*/ 455 w 3191"/>
                  <a:gd name="T49" fmla="*/ 180 h 669"/>
                  <a:gd name="T50" fmla="*/ 0 w 3191"/>
                  <a:gd name="T51" fmla="*/ 180 h 669"/>
                  <a:gd name="T52" fmla="*/ 0 w 3191"/>
                  <a:gd name="T53" fmla="*/ 80 h 669"/>
                  <a:gd name="T54" fmla="*/ 455 w 3191"/>
                  <a:gd name="T55" fmla="*/ 80 h 669"/>
                  <a:gd name="T56" fmla="*/ 455 w 3191"/>
                  <a:gd name="T57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91" h="669">
                    <a:moveTo>
                      <a:pt x="455" y="0"/>
                    </a:moveTo>
                    <a:lnTo>
                      <a:pt x="1053" y="0"/>
                    </a:lnTo>
                    <a:lnTo>
                      <a:pt x="1053" y="80"/>
                    </a:lnTo>
                    <a:lnTo>
                      <a:pt x="2137" y="80"/>
                    </a:lnTo>
                    <a:lnTo>
                      <a:pt x="2137" y="0"/>
                    </a:lnTo>
                    <a:lnTo>
                      <a:pt x="2734" y="0"/>
                    </a:lnTo>
                    <a:lnTo>
                      <a:pt x="2734" y="80"/>
                    </a:lnTo>
                    <a:lnTo>
                      <a:pt x="3191" y="80"/>
                    </a:lnTo>
                    <a:lnTo>
                      <a:pt x="3191" y="180"/>
                    </a:lnTo>
                    <a:lnTo>
                      <a:pt x="2734" y="180"/>
                    </a:lnTo>
                    <a:lnTo>
                      <a:pt x="2734" y="255"/>
                    </a:lnTo>
                    <a:lnTo>
                      <a:pt x="2483" y="255"/>
                    </a:lnTo>
                    <a:lnTo>
                      <a:pt x="2483" y="669"/>
                    </a:lnTo>
                    <a:lnTo>
                      <a:pt x="2396" y="669"/>
                    </a:lnTo>
                    <a:lnTo>
                      <a:pt x="2396" y="255"/>
                    </a:lnTo>
                    <a:lnTo>
                      <a:pt x="2137" y="255"/>
                    </a:lnTo>
                    <a:lnTo>
                      <a:pt x="2137" y="180"/>
                    </a:lnTo>
                    <a:lnTo>
                      <a:pt x="1053" y="180"/>
                    </a:lnTo>
                    <a:lnTo>
                      <a:pt x="1053" y="255"/>
                    </a:lnTo>
                    <a:lnTo>
                      <a:pt x="794" y="255"/>
                    </a:lnTo>
                    <a:lnTo>
                      <a:pt x="794" y="669"/>
                    </a:lnTo>
                    <a:lnTo>
                      <a:pt x="708" y="669"/>
                    </a:lnTo>
                    <a:lnTo>
                      <a:pt x="708" y="255"/>
                    </a:lnTo>
                    <a:lnTo>
                      <a:pt x="455" y="255"/>
                    </a:lnTo>
                    <a:lnTo>
                      <a:pt x="455" y="180"/>
                    </a:lnTo>
                    <a:lnTo>
                      <a:pt x="0" y="180"/>
                    </a:lnTo>
                    <a:lnTo>
                      <a:pt x="0" y="80"/>
                    </a:lnTo>
                    <a:lnTo>
                      <a:pt x="455" y="80"/>
                    </a:lnTo>
                    <a:lnTo>
                      <a:pt x="4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2"/>
              <p:cNvSpPr>
                <a:spLocks noEditPoints="1"/>
              </p:cNvSpPr>
              <p:nvPr/>
            </p:nvSpPr>
            <p:spPr bwMode="auto">
              <a:xfrm>
                <a:off x="3799" y="657"/>
                <a:ext cx="155" cy="131"/>
              </a:xfrm>
              <a:custGeom>
                <a:avLst/>
                <a:gdLst>
                  <a:gd name="T0" fmla="*/ 142 w 1392"/>
                  <a:gd name="T1" fmla="*/ 142 h 1183"/>
                  <a:gd name="T2" fmla="*/ 142 w 1392"/>
                  <a:gd name="T3" fmla="*/ 781 h 1183"/>
                  <a:gd name="T4" fmla="*/ 1250 w 1392"/>
                  <a:gd name="T5" fmla="*/ 781 h 1183"/>
                  <a:gd name="T6" fmla="*/ 1250 w 1392"/>
                  <a:gd name="T7" fmla="*/ 142 h 1183"/>
                  <a:gd name="T8" fmla="*/ 142 w 1392"/>
                  <a:gd name="T9" fmla="*/ 142 h 1183"/>
                  <a:gd name="T10" fmla="*/ 1040 w 1392"/>
                  <a:gd name="T11" fmla="*/ 0 h 1183"/>
                  <a:gd name="T12" fmla="*/ 1392 w 1392"/>
                  <a:gd name="T13" fmla="*/ 0 h 1183"/>
                  <a:gd name="T14" fmla="*/ 1392 w 1392"/>
                  <a:gd name="T15" fmla="*/ 923 h 1183"/>
                  <a:gd name="T16" fmla="*/ 887 w 1392"/>
                  <a:gd name="T17" fmla="*/ 923 h 1183"/>
                  <a:gd name="T18" fmla="*/ 887 w 1392"/>
                  <a:gd name="T19" fmla="*/ 1116 h 1183"/>
                  <a:gd name="T20" fmla="*/ 1096 w 1392"/>
                  <a:gd name="T21" fmla="*/ 1116 h 1183"/>
                  <a:gd name="T22" fmla="*/ 1096 w 1392"/>
                  <a:gd name="T23" fmla="*/ 1183 h 1183"/>
                  <a:gd name="T24" fmla="*/ 295 w 1392"/>
                  <a:gd name="T25" fmla="*/ 1183 h 1183"/>
                  <a:gd name="T26" fmla="*/ 295 w 1392"/>
                  <a:gd name="T27" fmla="*/ 1116 h 1183"/>
                  <a:gd name="T28" fmla="*/ 499 w 1392"/>
                  <a:gd name="T29" fmla="*/ 1116 h 1183"/>
                  <a:gd name="T30" fmla="*/ 499 w 1392"/>
                  <a:gd name="T31" fmla="*/ 923 h 1183"/>
                  <a:gd name="T32" fmla="*/ 0 w 1392"/>
                  <a:gd name="T33" fmla="*/ 923 h 1183"/>
                  <a:gd name="T34" fmla="*/ 0 w 1392"/>
                  <a:gd name="T35" fmla="*/ 0 h 1183"/>
                  <a:gd name="T36" fmla="*/ 1040 w 1392"/>
                  <a:gd name="T37" fmla="*/ 0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2" h="1183">
                    <a:moveTo>
                      <a:pt x="142" y="142"/>
                    </a:moveTo>
                    <a:lnTo>
                      <a:pt x="142" y="781"/>
                    </a:lnTo>
                    <a:lnTo>
                      <a:pt x="1250" y="781"/>
                    </a:lnTo>
                    <a:lnTo>
                      <a:pt x="1250" y="142"/>
                    </a:lnTo>
                    <a:lnTo>
                      <a:pt x="142" y="142"/>
                    </a:lnTo>
                    <a:close/>
                    <a:moveTo>
                      <a:pt x="1040" y="0"/>
                    </a:moveTo>
                    <a:lnTo>
                      <a:pt x="1392" y="0"/>
                    </a:lnTo>
                    <a:lnTo>
                      <a:pt x="1392" y="923"/>
                    </a:lnTo>
                    <a:lnTo>
                      <a:pt x="887" y="923"/>
                    </a:lnTo>
                    <a:lnTo>
                      <a:pt x="887" y="1116"/>
                    </a:lnTo>
                    <a:lnTo>
                      <a:pt x="1096" y="1116"/>
                    </a:lnTo>
                    <a:lnTo>
                      <a:pt x="1096" y="1183"/>
                    </a:lnTo>
                    <a:lnTo>
                      <a:pt x="295" y="1183"/>
                    </a:lnTo>
                    <a:lnTo>
                      <a:pt x="295" y="1116"/>
                    </a:lnTo>
                    <a:lnTo>
                      <a:pt x="499" y="1116"/>
                    </a:lnTo>
                    <a:lnTo>
                      <a:pt x="499" y="923"/>
                    </a:lnTo>
                    <a:lnTo>
                      <a:pt x="0" y="923"/>
                    </a:lnTo>
                    <a:lnTo>
                      <a:pt x="0" y="0"/>
                    </a:lnTo>
                    <a:lnTo>
                      <a:pt x="10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"/>
              <p:cNvSpPr>
                <a:spLocks noEditPoints="1"/>
              </p:cNvSpPr>
              <p:nvPr/>
            </p:nvSpPr>
            <p:spPr bwMode="auto">
              <a:xfrm>
                <a:off x="3892" y="892"/>
                <a:ext cx="155" cy="131"/>
              </a:xfrm>
              <a:custGeom>
                <a:avLst/>
                <a:gdLst>
                  <a:gd name="T0" fmla="*/ 143 w 1393"/>
                  <a:gd name="T1" fmla="*/ 144 h 1185"/>
                  <a:gd name="T2" fmla="*/ 143 w 1393"/>
                  <a:gd name="T3" fmla="*/ 782 h 1185"/>
                  <a:gd name="T4" fmla="*/ 1251 w 1393"/>
                  <a:gd name="T5" fmla="*/ 782 h 1185"/>
                  <a:gd name="T6" fmla="*/ 1251 w 1393"/>
                  <a:gd name="T7" fmla="*/ 144 h 1185"/>
                  <a:gd name="T8" fmla="*/ 143 w 1393"/>
                  <a:gd name="T9" fmla="*/ 144 h 1185"/>
                  <a:gd name="T10" fmla="*/ 0 w 1393"/>
                  <a:gd name="T11" fmla="*/ 0 h 1185"/>
                  <a:gd name="T12" fmla="*/ 1393 w 1393"/>
                  <a:gd name="T13" fmla="*/ 0 h 1185"/>
                  <a:gd name="T14" fmla="*/ 1393 w 1393"/>
                  <a:gd name="T15" fmla="*/ 925 h 1185"/>
                  <a:gd name="T16" fmla="*/ 888 w 1393"/>
                  <a:gd name="T17" fmla="*/ 925 h 1185"/>
                  <a:gd name="T18" fmla="*/ 888 w 1393"/>
                  <a:gd name="T19" fmla="*/ 1117 h 1185"/>
                  <a:gd name="T20" fmla="*/ 1098 w 1393"/>
                  <a:gd name="T21" fmla="*/ 1117 h 1185"/>
                  <a:gd name="T22" fmla="*/ 1098 w 1393"/>
                  <a:gd name="T23" fmla="*/ 1185 h 1185"/>
                  <a:gd name="T24" fmla="*/ 297 w 1393"/>
                  <a:gd name="T25" fmla="*/ 1185 h 1185"/>
                  <a:gd name="T26" fmla="*/ 297 w 1393"/>
                  <a:gd name="T27" fmla="*/ 1117 h 1185"/>
                  <a:gd name="T28" fmla="*/ 500 w 1393"/>
                  <a:gd name="T29" fmla="*/ 1117 h 1185"/>
                  <a:gd name="T30" fmla="*/ 500 w 1393"/>
                  <a:gd name="T31" fmla="*/ 925 h 1185"/>
                  <a:gd name="T32" fmla="*/ 0 w 1393"/>
                  <a:gd name="T33" fmla="*/ 925 h 1185"/>
                  <a:gd name="T34" fmla="*/ 0 w 1393"/>
                  <a:gd name="T35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3" h="1185">
                    <a:moveTo>
                      <a:pt x="143" y="144"/>
                    </a:moveTo>
                    <a:lnTo>
                      <a:pt x="143" y="782"/>
                    </a:lnTo>
                    <a:lnTo>
                      <a:pt x="1251" y="782"/>
                    </a:lnTo>
                    <a:lnTo>
                      <a:pt x="1251" y="144"/>
                    </a:lnTo>
                    <a:lnTo>
                      <a:pt x="143" y="144"/>
                    </a:lnTo>
                    <a:close/>
                    <a:moveTo>
                      <a:pt x="0" y="0"/>
                    </a:moveTo>
                    <a:lnTo>
                      <a:pt x="1393" y="0"/>
                    </a:lnTo>
                    <a:lnTo>
                      <a:pt x="1393" y="925"/>
                    </a:lnTo>
                    <a:lnTo>
                      <a:pt x="888" y="925"/>
                    </a:lnTo>
                    <a:lnTo>
                      <a:pt x="888" y="1117"/>
                    </a:lnTo>
                    <a:lnTo>
                      <a:pt x="1098" y="1117"/>
                    </a:lnTo>
                    <a:lnTo>
                      <a:pt x="1098" y="1185"/>
                    </a:lnTo>
                    <a:lnTo>
                      <a:pt x="297" y="1185"/>
                    </a:lnTo>
                    <a:lnTo>
                      <a:pt x="297" y="1117"/>
                    </a:lnTo>
                    <a:lnTo>
                      <a:pt x="500" y="1117"/>
                    </a:lnTo>
                    <a:lnTo>
                      <a:pt x="500" y="925"/>
                    </a:lnTo>
                    <a:lnTo>
                      <a:pt x="0" y="9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4"/>
              <p:cNvSpPr>
                <a:spLocks noEditPoints="1"/>
              </p:cNvSpPr>
              <p:nvPr/>
            </p:nvSpPr>
            <p:spPr bwMode="auto">
              <a:xfrm>
                <a:off x="3706" y="892"/>
                <a:ext cx="154" cy="131"/>
              </a:xfrm>
              <a:custGeom>
                <a:avLst/>
                <a:gdLst>
                  <a:gd name="T0" fmla="*/ 142 w 1392"/>
                  <a:gd name="T1" fmla="*/ 144 h 1185"/>
                  <a:gd name="T2" fmla="*/ 142 w 1392"/>
                  <a:gd name="T3" fmla="*/ 782 h 1185"/>
                  <a:gd name="T4" fmla="*/ 1251 w 1392"/>
                  <a:gd name="T5" fmla="*/ 782 h 1185"/>
                  <a:gd name="T6" fmla="*/ 1251 w 1392"/>
                  <a:gd name="T7" fmla="*/ 144 h 1185"/>
                  <a:gd name="T8" fmla="*/ 142 w 1392"/>
                  <a:gd name="T9" fmla="*/ 144 h 1185"/>
                  <a:gd name="T10" fmla="*/ 0 w 1392"/>
                  <a:gd name="T11" fmla="*/ 0 h 1185"/>
                  <a:gd name="T12" fmla="*/ 1392 w 1392"/>
                  <a:gd name="T13" fmla="*/ 0 h 1185"/>
                  <a:gd name="T14" fmla="*/ 1392 w 1392"/>
                  <a:gd name="T15" fmla="*/ 925 h 1185"/>
                  <a:gd name="T16" fmla="*/ 893 w 1392"/>
                  <a:gd name="T17" fmla="*/ 925 h 1185"/>
                  <a:gd name="T18" fmla="*/ 893 w 1392"/>
                  <a:gd name="T19" fmla="*/ 1117 h 1185"/>
                  <a:gd name="T20" fmla="*/ 1096 w 1392"/>
                  <a:gd name="T21" fmla="*/ 1117 h 1185"/>
                  <a:gd name="T22" fmla="*/ 1096 w 1392"/>
                  <a:gd name="T23" fmla="*/ 1185 h 1185"/>
                  <a:gd name="T24" fmla="*/ 296 w 1392"/>
                  <a:gd name="T25" fmla="*/ 1185 h 1185"/>
                  <a:gd name="T26" fmla="*/ 296 w 1392"/>
                  <a:gd name="T27" fmla="*/ 1117 h 1185"/>
                  <a:gd name="T28" fmla="*/ 506 w 1392"/>
                  <a:gd name="T29" fmla="*/ 1117 h 1185"/>
                  <a:gd name="T30" fmla="*/ 506 w 1392"/>
                  <a:gd name="T31" fmla="*/ 925 h 1185"/>
                  <a:gd name="T32" fmla="*/ 0 w 1392"/>
                  <a:gd name="T33" fmla="*/ 925 h 1185"/>
                  <a:gd name="T34" fmla="*/ 0 w 1392"/>
                  <a:gd name="T35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2" h="1185">
                    <a:moveTo>
                      <a:pt x="142" y="144"/>
                    </a:moveTo>
                    <a:lnTo>
                      <a:pt x="142" y="782"/>
                    </a:lnTo>
                    <a:lnTo>
                      <a:pt x="1251" y="782"/>
                    </a:lnTo>
                    <a:lnTo>
                      <a:pt x="1251" y="144"/>
                    </a:lnTo>
                    <a:lnTo>
                      <a:pt x="142" y="144"/>
                    </a:lnTo>
                    <a:close/>
                    <a:moveTo>
                      <a:pt x="0" y="0"/>
                    </a:moveTo>
                    <a:lnTo>
                      <a:pt x="1392" y="0"/>
                    </a:lnTo>
                    <a:lnTo>
                      <a:pt x="1392" y="925"/>
                    </a:lnTo>
                    <a:lnTo>
                      <a:pt x="893" y="925"/>
                    </a:lnTo>
                    <a:lnTo>
                      <a:pt x="893" y="1117"/>
                    </a:lnTo>
                    <a:lnTo>
                      <a:pt x="1096" y="1117"/>
                    </a:lnTo>
                    <a:lnTo>
                      <a:pt x="1096" y="1185"/>
                    </a:lnTo>
                    <a:lnTo>
                      <a:pt x="296" y="1185"/>
                    </a:lnTo>
                    <a:lnTo>
                      <a:pt x="296" y="1117"/>
                    </a:lnTo>
                    <a:lnTo>
                      <a:pt x="506" y="1117"/>
                    </a:lnTo>
                    <a:lnTo>
                      <a:pt x="506" y="925"/>
                    </a:lnTo>
                    <a:lnTo>
                      <a:pt x="0" y="9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9BB4140-F7A0-6A64-A455-A3FD931A9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4" y="2297860"/>
            <a:ext cx="1921589" cy="2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/>
          <p:bldP spid="10" grpId="0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2511" y="5135788"/>
            <a:ext cx="2721166" cy="17222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spc="-150" dirty="0"/>
          </a:p>
        </p:txBody>
      </p:sp>
      <p:sp>
        <p:nvSpPr>
          <p:cNvPr id="16" name="Freeform 192"/>
          <p:cNvSpPr>
            <a:spLocks/>
          </p:cNvSpPr>
          <p:nvPr/>
        </p:nvSpPr>
        <p:spPr bwMode="auto">
          <a:xfrm>
            <a:off x="4980344" y="3086424"/>
            <a:ext cx="1315745" cy="2269701"/>
          </a:xfrm>
          <a:custGeom>
            <a:avLst/>
            <a:gdLst>
              <a:gd name="T0" fmla="*/ 258 w 725"/>
              <a:gd name="T1" fmla="*/ 1251 h 1251"/>
              <a:gd name="T2" fmla="*/ 285 w 725"/>
              <a:gd name="T3" fmla="*/ 700 h 1251"/>
              <a:gd name="T4" fmla="*/ 0 w 725"/>
              <a:gd name="T5" fmla="*/ 315 h 1251"/>
              <a:gd name="T6" fmla="*/ 46 w 725"/>
              <a:gd name="T7" fmla="*/ 273 h 1251"/>
              <a:gd name="T8" fmla="*/ 314 w 725"/>
              <a:gd name="T9" fmla="*/ 578 h 1251"/>
              <a:gd name="T10" fmla="*/ 344 w 725"/>
              <a:gd name="T11" fmla="*/ 0 h 1251"/>
              <a:gd name="T12" fmla="*/ 412 w 725"/>
              <a:gd name="T13" fmla="*/ 0 h 1251"/>
              <a:gd name="T14" fmla="*/ 440 w 725"/>
              <a:gd name="T15" fmla="*/ 377 h 1251"/>
              <a:gd name="T16" fmla="*/ 675 w 725"/>
              <a:gd name="T17" fmla="*/ 126 h 1251"/>
              <a:gd name="T18" fmla="*/ 725 w 725"/>
              <a:gd name="T19" fmla="*/ 193 h 1251"/>
              <a:gd name="T20" fmla="*/ 478 w 725"/>
              <a:gd name="T21" fmla="*/ 490 h 1251"/>
              <a:gd name="T22" fmla="*/ 461 w 725"/>
              <a:gd name="T23" fmla="*/ 788 h 1251"/>
              <a:gd name="T24" fmla="*/ 507 w 725"/>
              <a:gd name="T25" fmla="*/ 1245 h 1251"/>
              <a:gd name="T26" fmla="*/ 258 w 725"/>
              <a:gd name="T27" fmla="*/ 1251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5" h="1251">
                <a:moveTo>
                  <a:pt x="258" y="1251"/>
                </a:moveTo>
                <a:cubicBezTo>
                  <a:pt x="258" y="1251"/>
                  <a:pt x="323" y="826"/>
                  <a:pt x="285" y="700"/>
                </a:cubicBezTo>
                <a:cubicBezTo>
                  <a:pt x="0" y="315"/>
                  <a:pt x="0" y="315"/>
                  <a:pt x="0" y="315"/>
                </a:cubicBezTo>
                <a:cubicBezTo>
                  <a:pt x="46" y="273"/>
                  <a:pt x="46" y="273"/>
                  <a:pt x="46" y="273"/>
                </a:cubicBezTo>
                <a:cubicBezTo>
                  <a:pt x="314" y="578"/>
                  <a:pt x="314" y="578"/>
                  <a:pt x="314" y="578"/>
                </a:cubicBezTo>
                <a:cubicBezTo>
                  <a:pt x="344" y="0"/>
                  <a:pt x="344" y="0"/>
                  <a:pt x="344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40" y="377"/>
                  <a:pt x="440" y="377"/>
                  <a:pt x="440" y="377"/>
                </a:cubicBezTo>
                <a:cubicBezTo>
                  <a:pt x="675" y="126"/>
                  <a:pt x="675" y="126"/>
                  <a:pt x="675" y="126"/>
                </a:cubicBezTo>
                <a:cubicBezTo>
                  <a:pt x="725" y="193"/>
                  <a:pt x="725" y="193"/>
                  <a:pt x="725" y="193"/>
                </a:cubicBezTo>
                <a:cubicBezTo>
                  <a:pt x="478" y="490"/>
                  <a:pt x="478" y="490"/>
                  <a:pt x="478" y="490"/>
                </a:cubicBezTo>
                <a:cubicBezTo>
                  <a:pt x="478" y="490"/>
                  <a:pt x="436" y="490"/>
                  <a:pt x="461" y="788"/>
                </a:cubicBezTo>
                <a:cubicBezTo>
                  <a:pt x="486" y="1085"/>
                  <a:pt x="507" y="1245"/>
                  <a:pt x="507" y="1245"/>
                </a:cubicBezTo>
                <a:lnTo>
                  <a:pt x="258" y="125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2877" y="1599653"/>
            <a:ext cx="277179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Dünyanın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uygulamalara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teknolojiye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ticarete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doğru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ilerlediğini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hepimiz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biliyoruz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yeni,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gelişmiş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tercih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edilen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pazar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haline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geldi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yüzden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dalgaya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ayak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uydurmalı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gelişmeliyiz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511045" y="992496"/>
            <a:ext cx="2230452" cy="2230451"/>
            <a:chOff x="4720368" y="992496"/>
            <a:chExt cx="2230452" cy="2230451"/>
          </a:xfrm>
        </p:grpSpPr>
        <p:sp>
          <p:nvSpPr>
            <p:cNvPr id="17" name="Oval 193"/>
            <p:cNvSpPr>
              <a:spLocks noChangeArrowheads="1"/>
            </p:cNvSpPr>
            <p:nvPr/>
          </p:nvSpPr>
          <p:spPr bwMode="auto">
            <a:xfrm>
              <a:off x="4720368" y="992496"/>
              <a:ext cx="2230452" cy="22304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94"/>
            <p:cNvSpPr>
              <a:spLocks noChangeArrowheads="1"/>
            </p:cNvSpPr>
            <p:nvPr/>
          </p:nvSpPr>
          <p:spPr bwMode="auto">
            <a:xfrm>
              <a:off x="4892729" y="1166563"/>
              <a:ext cx="1884024" cy="18840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dist="38100" dir="5400000" sx="102000" sy="102000" algn="t" rotWithShape="0">
                <a:schemeClr val="accent3"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5382303" y="1607607"/>
              <a:ext cx="904875" cy="903288"/>
            </a:xfrm>
            <a:custGeom>
              <a:avLst/>
              <a:gdLst>
                <a:gd name="T0" fmla="*/ 1793 w 3420"/>
                <a:gd name="T1" fmla="*/ 1048 h 3416"/>
                <a:gd name="T2" fmla="*/ 1795 w 3420"/>
                <a:gd name="T3" fmla="*/ 1119 h 3416"/>
                <a:gd name="T4" fmla="*/ 2182 w 3420"/>
                <a:gd name="T5" fmla="*/ 2440 h 3416"/>
                <a:gd name="T6" fmla="*/ 1869 w 3420"/>
                <a:gd name="T7" fmla="*/ 1889 h 3416"/>
                <a:gd name="T8" fmla="*/ 1871 w 3420"/>
                <a:gd name="T9" fmla="*/ 1819 h 3416"/>
                <a:gd name="T10" fmla="*/ 1928 w 3420"/>
                <a:gd name="T11" fmla="*/ 1777 h 3416"/>
                <a:gd name="T12" fmla="*/ 1996 w 3420"/>
                <a:gd name="T13" fmla="*/ 1794 h 3416"/>
                <a:gd name="T14" fmla="*/ 2193 w 3420"/>
                <a:gd name="T15" fmla="*/ 1666 h 3416"/>
                <a:gd name="T16" fmla="*/ 2263 w 3420"/>
                <a:gd name="T17" fmla="*/ 1627 h 3416"/>
                <a:gd name="T18" fmla="*/ 2334 w 3420"/>
                <a:gd name="T19" fmla="*/ 1666 h 3416"/>
                <a:gd name="T20" fmla="*/ 2530 w 3420"/>
                <a:gd name="T21" fmla="*/ 1794 h 3416"/>
                <a:gd name="T22" fmla="*/ 2599 w 3420"/>
                <a:gd name="T23" fmla="*/ 1777 h 3416"/>
                <a:gd name="T24" fmla="*/ 2655 w 3420"/>
                <a:gd name="T25" fmla="*/ 1819 h 3416"/>
                <a:gd name="T26" fmla="*/ 2657 w 3420"/>
                <a:gd name="T27" fmla="*/ 1889 h 3416"/>
                <a:gd name="T28" fmla="*/ 2344 w 3420"/>
                <a:gd name="T29" fmla="*/ 2440 h 3416"/>
                <a:gd name="T30" fmla="*/ 2731 w 3420"/>
                <a:gd name="T31" fmla="*/ 1119 h 3416"/>
                <a:gd name="T32" fmla="*/ 2734 w 3420"/>
                <a:gd name="T33" fmla="*/ 1048 h 3416"/>
                <a:gd name="T34" fmla="*/ 952 w 3420"/>
                <a:gd name="T35" fmla="*/ 0 h 3416"/>
                <a:gd name="T36" fmla="*/ 1021 w 3420"/>
                <a:gd name="T37" fmla="*/ 37 h 3416"/>
                <a:gd name="T38" fmla="*/ 1347 w 3420"/>
                <a:gd name="T39" fmla="*/ 1034 h 3416"/>
                <a:gd name="T40" fmla="*/ 1309 w 3420"/>
                <a:gd name="T41" fmla="*/ 1092 h 3416"/>
                <a:gd name="T42" fmla="*/ 1238 w 3420"/>
                <a:gd name="T43" fmla="*/ 1100 h 3416"/>
                <a:gd name="T44" fmla="*/ 1189 w 3420"/>
                <a:gd name="T45" fmla="*/ 1050 h 3416"/>
                <a:gd name="T46" fmla="*/ 1584 w 3420"/>
                <a:gd name="T47" fmla="*/ 2442 h 3416"/>
                <a:gd name="T48" fmla="*/ 1641 w 3420"/>
                <a:gd name="T49" fmla="*/ 2499 h 3416"/>
                <a:gd name="T50" fmla="*/ 1620 w 3420"/>
                <a:gd name="T51" fmla="*/ 2578 h 3416"/>
                <a:gd name="T52" fmla="*/ 1033 w 3420"/>
                <a:gd name="T53" fmla="*/ 2602 h 3416"/>
                <a:gd name="T54" fmla="*/ 2031 w 3420"/>
                <a:gd name="T55" fmla="*/ 2602 h 3416"/>
                <a:gd name="T56" fmla="*/ 1972 w 3420"/>
                <a:gd name="T57" fmla="*/ 2577 h 3416"/>
                <a:gd name="T58" fmla="*/ 1164 w 3420"/>
                <a:gd name="T59" fmla="*/ 1711 h 3416"/>
                <a:gd name="T60" fmla="*/ 1616 w 3420"/>
                <a:gd name="T61" fmla="*/ 1089 h 3416"/>
                <a:gd name="T62" fmla="*/ 1469 w 3420"/>
                <a:gd name="T63" fmla="*/ 892 h 3416"/>
                <a:gd name="T64" fmla="*/ 2202 w 3420"/>
                <a:gd name="T65" fmla="*/ 27 h 3416"/>
                <a:gd name="T66" fmla="*/ 2263 w 3420"/>
                <a:gd name="T67" fmla="*/ 0 h 3416"/>
                <a:gd name="T68" fmla="*/ 2324 w 3420"/>
                <a:gd name="T69" fmla="*/ 27 h 3416"/>
                <a:gd name="T70" fmla="*/ 3057 w 3420"/>
                <a:gd name="T71" fmla="*/ 892 h 3416"/>
                <a:gd name="T72" fmla="*/ 2911 w 3420"/>
                <a:gd name="T73" fmla="*/ 1089 h 3416"/>
                <a:gd name="T74" fmla="*/ 3362 w 3420"/>
                <a:gd name="T75" fmla="*/ 1711 h 3416"/>
                <a:gd name="T76" fmla="*/ 2554 w 3420"/>
                <a:gd name="T77" fmla="*/ 2577 h 3416"/>
                <a:gd name="T78" fmla="*/ 2496 w 3420"/>
                <a:gd name="T79" fmla="*/ 2602 h 3416"/>
                <a:gd name="T80" fmla="*/ 3359 w 3420"/>
                <a:gd name="T81" fmla="*/ 3255 h 3416"/>
                <a:gd name="T82" fmla="*/ 3417 w 3420"/>
                <a:gd name="T83" fmla="*/ 3313 h 3416"/>
                <a:gd name="T84" fmla="*/ 3396 w 3420"/>
                <a:gd name="T85" fmla="*/ 3392 h 3416"/>
                <a:gd name="T86" fmla="*/ 81 w 3420"/>
                <a:gd name="T87" fmla="*/ 3416 h 3416"/>
                <a:gd name="T88" fmla="*/ 10 w 3420"/>
                <a:gd name="T89" fmla="*/ 3375 h 3416"/>
                <a:gd name="T90" fmla="*/ 10 w 3420"/>
                <a:gd name="T91" fmla="*/ 3293 h 3416"/>
                <a:gd name="T92" fmla="*/ 81 w 3420"/>
                <a:gd name="T93" fmla="*/ 3253 h 3416"/>
                <a:gd name="T94" fmla="*/ 119 w 3420"/>
                <a:gd name="T95" fmla="*/ 2600 h 3416"/>
                <a:gd name="T96" fmla="*/ 62 w 3420"/>
                <a:gd name="T97" fmla="*/ 2551 h 3416"/>
                <a:gd name="T98" fmla="*/ 875 w 3420"/>
                <a:gd name="T99" fmla="*/ 55 h 3416"/>
                <a:gd name="T100" fmla="*/ 932 w 3420"/>
                <a:gd name="T101" fmla="*/ 2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0" h="3416">
                  <a:moveTo>
                    <a:pt x="2263" y="204"/>
                  </a:moveTo>
                  <a:lnTo>
                    <a:pt x="1659" y="892"/>
                  </a:lnTo>
                  <a:lnTo>
                    <a:pt x="1783" y="1032"/>
                  </a:lnTo>
                  <a:lnTo>
                    <a:pt x="1793" y="1048"/>
                  </a:lnTo>
                  <a:lnTo>
                    <a:pt x="1799" y="1065"/>
                  </a:lnTo>
                  <a:lnTo>
                    <a:pt x="1803" y="1083"/>
                  </a:lnTo>
                  <a:lnTo>
                    <a:pt x="1802" y="1102"/>
                  </a:lnTo>
                  <a:lnTo>
                    <a:pt x="1795" y="1119"/>
                  </a:lnTo>
                  <a:lnTo>
                    <a:pt x="1786" y="1135"/>
                  </a:lnTo>
                  <a:lnTo>
                    <a:pt x="1353" y="1701"/>
                  </a:lnTo>
                  <a:lnTo>
                    <a:pt x="2065" y="2440"/>
                  </a:lnTo>
                  <a:lnTo>
                    <a:pt x="2182" y="2440"/>
                  </a:lnTo>
                  <a:lnTo>
                    <a:pt x="2182" y="2162"/>
                  </a:lnTo>
                  <a:lnTo>
                    <a:pt x="1891" y="1918"/>
                  </a:lnTo>
                  <a:lnTo>
                    <a:pt x="1879" y="1904"/>
                  </a:lnTo>
                  <a:lnTo>
                    <a:pt x="1869" y="1889"/>
                  </a:lnTo>
                  <a:lnTo>
                    <a:pt x="1864" y="1872"/>
                  </a:lnTo>
                  <a:lnTo>
                    <a:pt x="1862" y="1855"/>
                  </a:lnTo>
                  <a:lnTo>
                    <a:pt x="1865" y="1837"/>
                  </a:lnTo>
                  <a:lnTo>
                    <a:pt x="1871" y="1819"/>
                  </a:lnTo>
                  <a:lnTo>
                    <a:pt x="1882" y="1804"/>
                  </a:lnTo>
                  <a:lnTo>
                    <a:pt x="1895" y="1791"/>
                  </a:lnTo>
                  <a:lnTo>
                    <a:pt x="1911" y="1782"/>
                  </a:lnTo>
                  <a:lnTo>
                    <a:pt x="1928" y="1777"/>
                  </a:lnTo>
                  <a:lnTo>
                    <a:pt x="1945" y="1776"/>
                  </a:lnTo>
                  <a:lnTo>
                    <a:pt x="1963" y="1778"/>
                  </a:lnTo>
                  <a:lnTo>
                    <a:pt x="1981" y="1784"/>
                  </a:lnTo>
                  <a:lnTo>
                    <a:pt x="1996" y="1794"/>
                  </a:lnTo>
                  <a:lnTo>
                    <a:pt x="2182" y="1950"/>
                  </a:lnTo>
                  <a:lnTo>
                    <a:pt x="2182" y="1708"/>
                  </a:lnTo>
                  <a:lnTo>
                    <a:pt x="2185" y="1686"/>
                  </a:lnTo>
                  <a:lnTo>
                    <a:pt x="2193" y="1666"/>
                  </a:lnTo>
                  <a:lnTo>
                    <a:pt x="2206" y="1651"/>
                  </a:lnTo>
                  <a:lnTo>
                    <a:pt x="2222" y="1637"/>
                  </a:lnTo>
                  <a:lnTo>
                    <a:pt x="2242" y="1629"/>
                  </a:lnTo>
                  <a:lnTo>
                    <a:pt x="2263" y="1627"/>
                  </a:lnTo>
                  <a:lnTo>
                    <a:pt x="2285" y="1629"/>
                  </a:lnTo>
                  <a:lnTo>
                    <a:pt x="2304" y="1637"/>
                  </a:lnTo>
                  <a:lnTo>
                    <a:pt x="2321" y="1651"/>
                  </a:lnTo>
                  <a:lnTo>
                    <a:pt x="2334" y="1666"/>
                  </a:lnTo>
                  <a:lnTo>
                    <a:pt x="2342" y="1686"/>
                  </a:lnTo>
                  <a:lnTo>
                    <a:pt x="2344" y="1708"/>
                  </a:lnTo>
                  <a:lnTo>
                    <a:pt x="2344" y="1950"/>
                  </a:lnTo>
                  <a:lnTo>
                    <a:pt x="2530" y="1794"/>
                  </a:lnTo>
                  <a:lnTo>
                    <a:pt x="2546" y="1784"/>
                  </a:lnTo>
                  <a:lnTo>
                    <a:pt x="2564" y="1778"/>
                  </a:lnTo>
                  <a:lnTo>
                    <a:pt x="2581" y="1776"/>
                  </a:lnTo>
                  <a:lnTo>
                    <a:pt x="2599" y="1777"/>
                  </a:lnTo>
                  <a:lnTo>
                    <a:pt x="2616" y="1782"/>
                  </a:lnTo>
                  <a:lnTo>
                    <a:pt x="2631" y="1791"/>
                  </a:lnTo>
                  <a:lnTo>
                    <a:pt x="2645" y="1804"/>
                  </a:lnTo>
                  <a:lnTo>
                    <a:pt x="2655" y="1819"/>
                  </a:lnTo>
                  <a:lnTo>
                    <a:pt x="2662" y="1837"/>
                  </a:lnTo>
                  <a:lnTo>
                    <a:pt x="2664" y="1855"/>
                  </a:lnTo>
                  <a:lnTo>
                    <a:pt x="2663" y="1872"/>
                  </a:lnTo>
                  <a:lnTo>
                    <a:pt x="2657" y="1889"/>
                  </a:lnTo>
                  <a:lnTo>
                    <a:pt x="2648" y="1904"/>
                  </a:lnTo>
                  <a:lnTo>
                    <a:pt x="2636" y="1918"/>
                  </a:lnTo>
                  <a:lnTo>
                    <a:pt x="2344" y="2162"/>
                  </a:lnTo>
                  <a:lnTo>
                    <a:pt x="2344" y="2440"/>
                  </a:lnTo>
                  <a:lnTo>
                    <a:pt x="2462" y="2440"/>
                  </a:lnTo>
                  <a:lnTo>
                    <a:pt x="3174" y="1701"/>
                  </a:lnTo>
                  <a:lnTo>
                    <a:pt x="2741" y="1135"/>
                  </a:lnTo>
                  <a:lnTo>
                    <a:pt x="2731" y="1119"/>
                  </a:lnTo>
                  <a:lnTo>
                    <a:pt x="2725" y="1102"/>
                  </a:lnTo>
                  <a:lnTo>
                    <a:pt x="2724" y="1083"/>
                  </a:lnTo>
                  <a:lnTo>
                    <a:pt x="2726" y="1065"/>
                  </a:lnTo>
                  <a:lnTo>
                    <a:pt x="2734" y="1048"/>
                  </a:lnTo>
                  <a:lnTo>
                    <a:pt x="2744" y="1032"/>
                  </a:lnTo>
                  <a:lnTo>
                    <a:pt x="2868" y="892"/>
                  </a:lnTo>
                  <a:lnTo>
                    <a:pt x="2263" y="204"/>
                  </a:lnTo>
                  <a:close/>
                  <a:moveTo>
                    <a:pt x="952" y="0"/>
                  </a:moveTo>
                  <a:lnTo>
                    <a:pt x="973" y="2"/>
                  </a:lnTo>
                  <a:lnTo>
                    <a:pt x="991" y="10"/>
                  </a:lnTo>
                  <a:lnTo>
                    <a:pt x="1007" y="22"/>
                  </a:lnTo>
                  <a:lnTo>
                    <a:pt x="1021" y="37"/>
                  </a:lnTo>
                  <a:lnTo>
                    <a:pt x="1029" y="55"/>
                  </a:lnTo>
                  <a:lnTo>
                    <a:pt x="1343" y="998"/>
                  </a:lnTo>
                  <a:lnTo>
                    <a:pt x="1347" y="1016"/>
                  </a:lnTo>
                  <a:lnTo>
                    <a:pt x="1347" y="1034"/>
                  </a:lnTo>
                  <a:lnTo>
                    <a:pt x="1343" y="1052"/>
                  </a:lnTo>
                  <a:lnTo>
                    <a:pt x="1335" y="1067"/>
                  </a:lnTo>
                  <a:lnTo>
                    <a:pt x="1324" y="1082"/>
                  </a:lnTo>
                  <a:lnTo>
                    <a:pt x="1309" y="1092"/>
                  </a:lnTo>
                  <a:lnTo>
                    <a:pt x="1292" y="1101"/>
                  </a:lnTo>
                  <a:lnTo>
                    <a:pt x="1274" y="1105"/>
                  </a:lnTo>
                  <a:lnTo>
                    <a:pt x="1256" y="1104"/>
                  </a:lnTo>
                  <a:lnTo>
                    <a:pt x="1238" y="1100"/>
                  </a:lnTo>
                  <a:lnTo>
                    <a:pt x="1223" y="1091"/>
                  </a:lnTo>
                  <a:lnTo>
                    <a:pt x="1209" y="1081"/>
                  </a:lnTo>
                  <a:lnTo>
                    <a:pt x="1198" y="1066"/>
                  </a:lnTo>
                  <a:lnTo>
                    <a:pt x="1189" y="1050"/>
                  </a:lnTo>
                  <a:lnTo>
                    <a:pt x="952" y="338"/>
                  </a:lnTo>
                  <a:lnTo>
                    <a:pt x="251" y="2440"/>
                  </a:lnTo>
                  <a:lnTo>
                    <a:pt x="1563" y="2440"/>
                  </a:lnTo>
                  <a:lnTo>
                    <a:pt x="1584" y="2442"/>
                  </a:lnTo>
                  <a:lnTo>
                    <a:pt x="1604" y="2450"/>
                  </a:lnTo>
                  <a:lnTo>
                    <a:pt x="1620" y="2463"/>
                  </a:lnTo>
                  <a:lnTo>
                    <a:pt x="1633" y="2480"/>
                  </a:lnTo>
                  <a:lnTo>
                    <a:pt x="1641" y="2499"/>
                  </a:lnTo>
                  <a:lnTo>
                    <a:pt x="1644" y="2521"/>
                  </a:lnTo>
                  <a:lnTo>
                    <a:pt x="1641" y="2542"/>
                  </a:lnTo>
                  <a:lnTo>
                    <a:pt x="1633" y="2562"/>
                  </a:lnTo>
                  <a:lnTo>
                    <a:pt x="1620" y="2578"/>
                  </a:lnTo>
                  <a:lnTo>
                    <a:pt x="1604" y="2591"/>
                  </a:lnTo>
                  <a:lnTo>
                    <a:pt x="1584" y="2599"/>
                  </a:lnTo>
                  <a:lnTo>
                    <a:pt x="1563" y="2602"/>
                  </a:lnTo>
                  <a:lnTo>
                    <a:pt x="1033" y="2602"/>
                  </a:lnTo>
                  <a:lnTo>
                    <a:pt x="1033" y="3253"/>
                  </a:lnTo>
                  <a:lnTo>
                    <a:pt x="2182" y="3253"/>
                  </a:lnTo>
                  <a:lnTo>
                    <a:pt x="2182" y="2602"/>
                  </a:lnTo>
                  <a:lnTo>
                    <a:pt x="2031" y="2602"/>
                  </a:lnTo>
                  <a:lnTo>
                    <a:pt x="2014" y="2600"/>
                  </a:lnTo>
                  <a:lnTo>
                    <a:pt x="1998" y="2596"/>
                  </a:lnTo>
                  <a:lnTo>
                    <a:pt x="1985" y="2588"/>
                  </a:lnTo>
                  <a:lnTo>
                    <a:pt x="1972" y="2577"/>
                  </a:lnTo>
                  <a:lnTo>
                    <a:pt x="1187" y="1763"/>
                  </a:lnTo>
                  <a:lnTo>
                    <a:pt x="1175" y="1747"/>
                  </a:lnTo>
                  <a:lnTo>
                    <a:pt x="1167" y="1730"/>
                  </a:lnTo>
                  <a:lnTo>
                    <a:pt x="1164" y="1711"/>
                  </a:lnTo>
                  <a:lnTo>
                    <a:pt x="1165" y="1692"/>
                  </a:lnTo>
                  <a:lnTo>
                    <a:pt x="1170" y="1675"/>
                  </a:lnTo>
                  <a:lnTo>
                    <a:pt x="1181" y="1657"/>
                  </a:lnTo>
                  <a:lnTo>
                    <a:pt x="1616" y="1089"/>
                  </a:lnTo>
                  <a:lnTo>
                    <a:pt x="1489" y="946"/>
                  </a:lnTo>
                  <a:lnTo>
                    <a:pt x="1479" y="929"/>
                  </a:lnTo>
                  <a:lnTo>
                    <a:pt x="1471" y="911"/>
                  </a:lnTo>
                  <a:lnTo>
                    <a:pt x="1469" y="892"/>
                  </a:lnTo>
                  <a:lnTo>
                    <a:pt x="1471" y="873"/>
                  </a:lnTo>
                  <a:lnTo>
                    <a:pt x="1479" y="855"/>
                  </a:lnTo>
                  <a:lnTo>
                    <a:pt x="1489" y="838"/>
                  </a:lnTo>
                  <a:lnTo>
                    <a:pt x="2202" y="27"/>
                  </a:lnTo>
                  <a:lnTo>
                    <a:pt x="2215" y="16"/>
                  </a:lnTo>
                  <a:lnTo>
                    <a:pt x="2230" y="8"/>
                  </a:lnTo>
                  <a:lnTo>
                    <a:pt x="2246" y="2"/>
                  </a:lnTo>
                  <a:lnTo>
                    <a:pt x="2263" y="0"/>
                  </a:lnTo>
                  <a:lnTo>
                    <a:pt x="2281" y="2"/>
                  </a:lnTo>
                  <a:lnTo>
                    <a:pt x="2297" y="8"/>
                  </a:lnTo>
                  <a:lnTo>
                    <a:pt x="2312" y="16"/>
                  </a:lnTo>
                  <a:lnTo>
                    <a:pt x="2324" y="27"/>
                  </a:lnTo>
                  <a:lnTo>
                    <a:pt x="3037" y="838"/>
                  </a:lnTo>
                  <a:lnTo>
                    <a:pt x="3048" y="855"/>
                  </a:lnTo>
                  <a:lnTo>
                    <a:pt x="3055" y="873"/>
                  </a:lnTo>
                  <a:lnTo>
                    <a:pt x="3057" y="892"/>
                  </a:lnTo>
                  <a:lnTo>
                    <a:pt x="3055" y="911"/>
                  </a:lnTo>
                  <a:lnTo>
                    <a:pt x="3048" y="929"/>
                  </a:lnTo>
                  <a:lnTo>
                    <a:pt x="3037" y="946"/>
                  </a:lnTo>
                  <a:lnTo>
                    <a:pt x="2911" y="1089"/>
                  </a:lnTo>
                  <a:lnTo>
                    <a:pt x="3346" y="1657"/>
                  </a:lnTo>
                  <a:lnTo>
                    <a:pt x="3355" y="1675"/>
                  </a:lnTo>
                  <a:lnTo>
                    <a:pt x="3361" y="1692"/>
                  </a:lnTo>
                  <a:lnTo>
                    <a:pt x="3362" y="1711"/>
                  </a:lnTo>
                  <a:lnTo>
                    <a:pt x="3359" y="1730"/>
                  </a:lnTo>
                  <a:lnTo>
                    <a:pt x="3351" y="1747"/>
                  </a:lnTo>
                  <a:lnTo>
                    <a:pt x="3340" y="1763"/>
                  </a:lnTo>
                  <a:lnTo>
                    <a:pt x="2554" y="2577"/>
                  </a:lnTo>
                  <a:lnTo>
                    <a:pt x="2542" y="2588"/>
                  </a:lnTo>
                  <a:lnTo>
                    <a:pt x="2527" y="2596"/>
                  </a:lnTo>
                  <a:lnTo>
                    <a:pt x="2512" y="2600"/>
                  </a:lnTo>
                  <a:lnTo>
                    <a:pt x="2496" y="2602"/>
                  </a:lnTo>
                  <a:lnTo>
                    <a:pt x="2344" y="2602"/>
                  </a:lnTo>
                  <a:lnTo>
                    <a:pt x="2344" y="3253"/>
                  </a:lnTo>
                  <a:lnTo>
                    <a:pt x="3339" y="3253"/>
                  </a:lnTo>
                  <a:lnTo>
                    <a:pt x="3359" y="3255"/>
                  </a:lnTo>
                  <a:lnTo>
                    <a:pt x="3379" y="3264"/>
                  </a:lnTo>
                  <a:lnTo>
                    <a:pt x="3396" y="3276"/>
                  </a:lnTo>
                  <a:lnTo>
                    <a:pt x="3408" y="3293"/>
                  </a:lnTo>
                  <a:lnTo>
                    <a:pt x="3417" y="3313"/>
                  </a:lnTo>
                  <a:lnTo>
                    <a:pt x="3420" y="3334"/>
                  </a:lnTo>
                  <a:lnTo>
                    <a:pt x="3417" y="3355"/>
                  </a:lnTo>
                  <a:lnTo>
                    <a:pt x="3408" y="3375"/>
                  </a:lnTo>
                  <a:lnTo>
                    <a:pt x="3396" y="3392"/>
                  </a:lnTo>
                  <a:lnTo>
                    <a:pt x="3379" y="3404"/>
                  </a:lnTo>
                  <a:lnTo>
                    <a:pt x="3359" y="3412"/>
                  </a:lnTo>
                  <a:lnTo>
                    <a:pt x="3339" y="3416"/>
                  </a:lnTo>
                  <a:lnTo>
                    <a:pt x="81" y="3416"/>
                  </a:lnTo>
                  <a:lnTo>
                    <a:pt x="59" y="3412"/>
                  </a:lnTo>
                  <a:lnTo>
                    <a:pt x="40" y="3404"/>
                  </a:lnTo>
                  <a:lnTo>
                    <a:pt x="24" y="3392"/>
                  </a:lnTo>
                  <a:lnTo>
                    <a:pt x="10" y="3375"/>
                  </a:lnTo>
                  <a:lnTo>
                    <a:pt x="2" y="3355"/>
                  </a:lnTo>
                  <a:lnTo>
                    <a:pt x="0" y="3334"/>
                  </a:lnTo>
                  <a:lnTo>
                    <a:pt x="2" y="3313"/>
                  </a:lnTo>
                  <a:lnTo>
                    <a:pt x="10" y="3293"/>
                  </a:lnTo>
                  <a:lnTo>
                    <a:pt x="24" y="3276"/>
                  </a:lnTo>
                  <a:lnTo>
                    <a:pt x="40" y="3264"/>
                  </a:lnTo>
                  <a:lnTo>
                    <a:pt x="59" y="3255"/>
                  </a:lnTo>
                  <a:lnTo>
                    <a:pt x="81" y="3253"/>
                  </a:lnTo>
                  <a:lnTo>
                    <a:pt x="871" y="3253"/>
                  </a:lnTo>
                  <a:lnTo>
                    <a:pt x="871" y="2602"/>
                  </a:lnTo>
                  <a:lnTo>
                    <a:pt x="137" y="2602"/>
                  </a:lnTo>
                  <a:lnTo>
                    <a:pt x="119" y="2600"/>
                  </a:lnTo>
                  <a:lnTo>
                    <a:pt x="101" y="2593"/>
                  </a:lnTo>
                  <a:lnTo>
                    <a:pt x="85" y="2583"/>
                  </a:lnTo>
                  <a:lnTo>
                    <a:pt x="72" y="2568"/>
                  </a:lnTo>
                  <a:lnTo>
                    <a:pt x="62" y="2551"/>
                  </a:lnTo>
                  <a:lnTo>
                    <a:pt x="57" y="2533"/>
                  </a:lnTo>
                  <a:lnTo>
                    <a:pt x="57" y="2514"/>
                  </a:lnTo>
                  <a:lnTo>
                    <a:pt x="60" y="2495"/>
                  </a:lnTo>
                  <a:lnTo>
                    <a:pt x="875" y="55"/>
                  </a:lnTo>
                  <a:lnTo>
                    <a:pt x="884" y="37"/>
                  </a:lnTo>
                  <a:lnTo>
                    <a:pt x="897" y="22"/>
                  </a:lnTo>
                  <a:lnTo>
                    <a:pt x="913" y="10"/>
                  </a:lnTo>
                  <a:lnTo>
                    <a:pt x="932" y="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Subtitle 2"/>
          <p:cNvSpPr txBox="1">
            <a:spLocks/>
          </p:cNvSpPr>
          <p:nvPr/>
        </p:nvSpPr>
        <p:spPr>
          <a:xfrm flipH="1">
            <a:off x="4252511" y="5931258"/>
            <a:ext cx="2721166" cy="3516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spc="-150" dirty="0" err="1">
                <a:solidFill>
                  <a:schemeClr val="bg1"/>
                </a:solidFill>
              </a:rPr>
              <a:t>Uygulama</a:t>
            </a:r>
            <a:r>
              <a:rPr lang="en-US" sz="3200" spc="-150" dirty="0">
                <a:solidFill>
                  <a:schemeClr val="bg1"/>
                </a:solidFill>
              </a:rPr>
              <a:t> </a:t>
            </a:r>
            <a:r>
              <a:rPr lang="en-US" sz="3200" spc="-150" dirty="0" err="1">
                <a:solidFill>
                  <a:schemeClr val="bg1"/>
                </a:solidFill>
              </a:rPr>
              <a:t>hedefleri</a:t>
            </a:r>
            <a:endParaRPr lang="en-US" sz="3200" spc="-15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845493" y="2562515"/>
            <a:ext cx="1651934" cy="1648520"/>
            <a:chOff x="4054816" y="2562515"/>
            <a:chExt cx="1651934" cy="1648520"/>
          </a:xfrm>
        </p:grpSpPr>
        <p:sp>
          <p:nvSpPr>
            <p:cNvPr id="21" name="Oval 197"/>
            <p:cNvSpPr>
              <a:spLocks noChangeArrowheads="1"/>
            </p:cNvSpPr>
            <p:nvPr/>
          </p:nvSpPr>
          <p:spPr bwMode="auto">
            <a:xfrm>
              <a:off x="4054816" y="2562515"/>
              <a:ext cx="1651934" cy="164852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98"/>
            <p:cNvSpPr>
              <a:spLocks noChangeArrowheads="1"/>
            </p:cNvSpPr>
            <p:nvPr/>
          </p:nvSpPr>
          <p:spPr bwMode="auto">
            <a:xfrm>
              <a:off x="4204992" y="2712691"/>
              <a:ext cx="1351582" cy="1349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sx="102000" sy="102000" algn="t" rotWithShape="0">
                <a:schemeClr val="accent2"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4528428" y="3041073"/>
              <a:ext cx="698500" cy="609600"/>
            </a:xfrm>
            <a:custGeom>
              <a:avLst/>
              <a:gdLst>
                <a:gd name="T0" fmla="*/ 1622 w 3518"/>
                <a:gd name="T1" fmla="*/ 1779 h 3068"/>
                <a:gd name="T2" fmla="*/ 1541 w 3518"/>
                <a:gd name="T3" fmla="*/ 1973 h 3068"/>
                <a:gd name="T4" fmla="*/ 1542 w 3518"/>
                <a:gd name="T5" fmla="*/ 2115 h 3068"/>
                <a:gd name="T6" fmla="*/ 1687 w 3518"/>
                <a:gd name="T7" fmla="*/ 2268 h 3068"/>
                <a:gd name="T8" fmla="*/ 2038 w 3518"/>
                <a:gd name="T9" fmla="*/ 2316 h 3068"/>
                <a:gd name="T10" fmla="*/ 2198 w 3518"/>
                <a:gd name="T11" fmla="*/ 2200 h 3068"/>
                <a:gd name="T12" fmla="*/ 2118 w 3518"/>
                <a:gd name="T13" fmla="*/ 1990 h 3068"/>
                <a:gd name="T14" fmla="*/ 1823 w 3518"/>
                <a:gd name="T15" fmla="*/ 1735 h 3068"/>
                <a:gd name="T16" fmla="*/ 1681 w 3518"/>
                <a:gd name="T17" fmla="*/ 0 h 3068"/>
                <a:gd name="T18" fmla="*/ 1782 w 3518"/>
                <a:gd name="T19" fmla="*/ 94 h 3068"/>
                <a:gd name="T20" fmla="*/ 1945 w 3518"/>
                <a:gd name="T21" fmla="*/ 309 h 3068"/>
                <a:gd name="T22" fmla="*/ 1972 w 3518"/>
                <a:gd name="T23" fmla="*/ 593 h 3068"/>
                <a:gd name="T24" fmla="*/ 1838 w 3518"/>
                <a:gd name="T25" fmla="*/ 775 h 3068"/>
                <a:gd name="T26" fmla="*/ 1964 w 3518"/>
                <a:gd name="T27" fmla="*/ 812 h 3068"/>
                <a:gd name="T28" fmla="*/ 2260 w 3518"/>
                <a:gd name="T29" fmla="*/ 768 h 3068"/>
                <a:gd name="T30" fmla="*/ 2393 w 3518"/>
                <a:gd name="T31" fmla="*/ 778 h 3068"/>
                <a:gd name="T32" fmla="*/ 2320 w 3518"/>
                <a:gd name="T33" fmla="*/ 965 h 3068"/>
                <a:gd name="T34" fmla="*/ 2140 w 3518"/>
                <a:gd name="T35" fmla="*/ 1204 h 3068"/>
                <a:gd name="T36" fmla="*/ 1861 w 3518"/>
                <a:gd name="T37" fmla="*/ 1263 h 3068"/>
                <a:gd name="T38" fmla="*/ 1763 w 3518"/>
                <a:gd name="T39" fmla="*/ 1198 h 3068"/>
                <a:gd name="T40" fmla="*/ 1775 w 3518"/>
                <a:gd name="T41" fmla="*/ 1432 h 3068"/>
                <a:gd name="T42" fmla="*/ 1993 w 3518"/>
                <a:gd name="T43" fmla="*/ 1478 h 3068"/>
                <a:gd name="T44" fmla="*/ 2289 w 3518"/>
                <a:gd name="T45" fmla="*/ 1652 h 3068"/>
                <a:gd name="T46" fmla="*/ 2865 w 3518"/>
                <a:gd name="T47" fmla="*/ 1924 h 3068"/>
                <a:gd name="T48" fmla="*/ 3320 w 3518"/>
                <a:gd name="T49" fmla="*/ 2233 h 3068"/>
                <a:gd name="T50" fmla="*/ 3478 w 3518"/>
                <a:gd name="T51" fmla="*/ 3051 h 3068"/>
                <a:gd name="T52" fmla="*/ 3066 w 3518"/>
                <a:gd name="T53" fmla="*/ 2908 h 3068"/>
                <a:gd name="T54" fmla="*/ 2739 w 3518"/>
                <a:gd name="T55" fmla="*/ 2853 h 3068"/>
                <a:gd name="T56" fmla="*/ 2343 w 3518"/>
                <a:gd name="T57" fmla="*/ 2887 h 3068"/>
                <a:gd name="T58" fmla="*/ 1866 w 3518"/>
                <a:gd name="T59" fmla="*/ 2926 h 3068"/>
                <a:gd name="T60" fmla="*/ 1574 w 3518"/>
                <a:gd name="T61" fmla="*/ 2898 h 3068"/>
                <a:gd name="T62" fmla="*/ 1269 w 3518"/>
                <a:gd name="T63" fmla="*/ 2713 h 3068"/>
                <a:gd name="T64" fmla="*/ 842 w 3518"/>
                <a:gd name="T65" fmla="*/ 2414 h 3068"/>
                <a:gd name="T66" fmla="*/ 428 w 3518"/>
                <a:gd name="T67" fmla="*/ 2114 h 3068"/>
                <a:gd name="T68" fmla="*/ 126 w 3518"/>
                <a:gd name="T69" fmla="*/ 1895 h 3068"/>
                <a:gd name="T70" fmla="*/ 0 w 3518"/>
                <a:gd name="T71" fmla="*/ 1719 h 3068"/>
                <a:gd name="T72" fmla="*/ 96 w 3518"/>
                <a:gd name="T73" fmla="*/ 1641 h 3068"/>
                <a:gd name="T74" fmla="*/ 281 w 3518"/>
                <a:gd name="T75" fmla="*/ 1645 h 3068"/>
                <a:gd name="T76" fmla="*/ 496 w 3518"/>
                <a:gd name="T77" fmla="*/ 1731 h 3068"/>
                <a:gd name="T78" fmla="*/ 821 w 3518"/>
                <a:gd name="T79" fmla="*/ 1900 h 3068"/>
                <a:gd name="T80" fmla="*/ 1093 w 3518"/>
                <a:gd name="T81" fmla="*/ 2048 h 3068"/>
                <a:gd name="T82" fmla="*/ 1161 w 3518"/>
                <a:gd name="T83" fmla="*/ 1977 h 3068"/>
                <a:gd name="T84" fmla="*/ 1249 w 3518"/>
                <a:gd name="T85" fmla="*/ 1774 h 3068"/>
                <a:gd name="T86" fmla="*/ 1395 w 3518"/>
                <a:gd name="T87" fmla="*/ 1592 h 3068"/>
                <a:gd name="T88" fmla="*/ 1574 w 3518"/>
                <a:gd name="T89" fmla="*/ 1436 h 3068"/>
                <a:gd name="T90" fmla="*/ 1664 w 3518"/>
                <a:gd name="T91" fmla="*/ 1443 h 3068"/>
                <a:gd name="T92" fmla="*/ 1680 w 3518"/>
                <a:gd name="T93" fmla="*/ 1218 h 3068"/>
                <a:gd name="T94" fmla="*/ 1566 w 3518"/>
                <a:gd name="T95" fmla="*/ 1227 h 3068"/>
                <a:gd name="T96" fmla="*/ 1299 w 3518"/>
                <a:gd name="T97" fmla="*/ 1067 h 3068"/>
                <a:gd name="T98" fmla="*/ 1201 w 3518"/>
                <a:gd name="T99" fmla="*/ 764 h 3068"/>
                <a:gd name="T100" fmla="*/ 1192 w 3518"/>
                <a:gd name="T101" fmla="*/ 616 h 3068"/>
                <a:gd name="T102" fmla="*/ 1387 w 3518"/>
                <a:gd name="T103" fmla="*/ 663 h 3068"/>
                <a:gd name="T104" fmla="*/ 1646 w 3518"/>
                <a:gd name="T105" fmla="*/ 811 h 3068"/>
                <a:gd name="T106" fmla="*/ 1732 w 3518"/>
                <a:gd name="T107" fmla="*/ 731 h 3068"/>
                <a:gd name="T108" fmla="*/ 1562 w 3518"/>
                <a:gd name="T109" fmla="*/ 529 h 3068"/>
                <a:gd name="T110" fmla="*/ 1579 w 3518"/>
                <a:gd name="T111" fmla="*/ 235 h 3068"/>
                <a:gd name="T112" fmla="*/ 1669 w 3518"/>
                <a:gd name="T113" fmla="*/ 22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18" h="3068">
                  <a:moveTo>
                    <a:pt x="1691" y="1542"/>
                  </a:moveTo>
                  <a:lnTo>
                    <a:pt x="1689" y="1566"/>
                  </a:lnTo>
                  <a:lnTo>
                    <a:pt x="1684" y="1593"/>
                  </a:lnTo>
                  <a:lnTo>
                    <a:pt x="1676" y="1623"/>
                  </a:lnTo>
                  <a:lnTo>
                    <a:pt x="1667" y="1656"/>
                  </a:lnTo>
                  <a:lnTo>
                    <a:pt x="1654" y="1693"/>
                  </a:lnTo>
                  <a:lnTo>
                    <a:pt x="1639" y="1734"/>
                  </a:lnTo>
                  <a:lnTo>
                    <a:pt x="1622" y="1779"/>
                  </a:lnTo>
                  <a:lnTo>
                    <a:pt x="1601" y="1828"/>
                  </a:lnTo>
                  <a:lnTo>
                    <a:pt x="1578" y="1882"/>
                  </a:lnTo>
                  <a:lnTo>
                    <a:pt x="1551" y="1940"/>
                  </a:lnTo>
                  <a:lnTo>
                    <a:pt x="1550" y="1942"/>
                  </a:lnTo>
                  <a:lnTo>
                    <a:pt x="1549" y="1946"/>
                  </a:lnTo>
                  <a:lnTo>
                    <a:pt x="1547" y="1953"/>
                  </a:lnTo>
                  <a:lnTo>
                    <a:pt x="1544" y="1962"/>
                  </a:lnTo>
                  <a:lnTo>
                    <a:pt x="1541" y="1973"/>
                  </a:lnTo>
                  <a:lnTo>
                    <a:pt x="1537" y="1987"/>
                  </a:lnTo>
                  <a:lnTo>
                    <a:pt x="1535" y="2002"/>
                  </a:lnTo>
                  <a:lnTo>
                    <a:pt x="1533" y="2018"/>
                  </a:lnTo>
                  <a:lnTo>
                    <a:pt x="1532" y="2036"/>
                  </a:lnTo>
                  <a:lnTo>
                    <a:pt x="1532" y="2055"/>
                  </a:lnTo>
                  <a:lnTo>
                    <a:pt x="1533" y="2075"/>
                  </a:lnTo>
                  <a:lnTo>
                    <a:pt x="1536" y="2095"/>
                  </a:lnTo>
                  <a:lnTo>
                    <a:pt x="1542" y="2115"/>
                  </a:lnTo>
                  <a:lnTo>
                    <a:pt x="1549" y="2137"/>
                  </a:lnTo>
                  <a:lnTo>
                    <a:pt x="1559" y="2157"/>
                  </a:lnTo>
                  <a:lnTo>
                    <a:pt x="1572" y="2177"/>
                  </a:lnTo>
                  <a:lnTo>
                    <a:pt x="1588" y="2198"/>
                  </a:lnTo>
                  <a:lnTo>
                    <a:pt x="1607" y="2217"/>
                  </a:lnTo>
                  <a:lnTo>
                    <a:pt x="1629" y="2235"/>
                  </a:lnTo>
                  <a:lnTo>
                    <a:pt x="1656" y="2252"/>
                  </a:lnTo>
                  <a:lnTo>
                    <a:pt x="1687" y="2268"/>
                  </a:lnTo>
                  <a:lnTo>
                    <a:pt x="1722" y="2282"/>
                  </a:lnTo>
                  <a:lnTo>
                    <a:pt x="1762" y="2295"/>
                  </a:lnTo>
                  <a:lnTo>
                    <a:pt x="1807" y="2306"/>
                  </a:lnTo>
                  <a:lnTo>
                    <a:pt x="1857" y="2313"/>
                  </a:lnTo>
                  <a:lnTo>
                    <a:pt x="1909" y="2319"/>
                  </a:lnTo>
                  <a:lnTo>
                    <a:pt x="1956" y="2321"/>
                  </a:lnTo>
                  <a:lnTo>
                    <a:pt x="1999" y="2320"/>
                  </a:lnTo>
                  <a:lnTo>
                    <a:pt x="2038" y="2316"/>
                  </a:lnTo>
                  <a:lnTo>
                    <a:pt x="2072" y="2309"/>
                  </a:lnTo>
                  <a:lnTo>
                    <a:pt x="2102" y="2301"/>
                  </a:lnTo>
                  <a:lnTo>
                    <a:pt x="2129" y="2289"/>
                  </a:lnTo>
                  <a:lnTo>
                    <a:pt x="2150" y="2275"/>
                  </a:lnTo>
                  <a:lnTo>
                    <a:pt x="2168" y="2259"/>
                  </a:lnTo>
                  <a:lnTo>
                    <a:pt x="2182" y="2241"/>
                  </a:lnTo>
                  <a:lnTo>
                    <a:pt x="2192" y="2221"/>
                  </a:lnTo>
                  <a:lnTo>
                    <a:pt x="2198" y="2200"/>
                  </a:lnTo>
                  <a:lnTo>
                    <a:pt x="2200" y="2177"/>
                  </a:lnTo>
                  <a:lnTo>
                    <a:pt x="2199" y="2153"/>
                  </a:lnTo>
                  <a:lnTo>
                    <a:pt x="2194" y="2127"/>
                  </a:lnTo>
                  <a:lnTo>
                    <a:pt x="2185" y="2101"/>
                  </a:lnTo>
                  <a:lnTo>
                    <a:pt x="2173" y="2075"/>
                  </a:lnTo>
                  <a:lnTo>
                    <a:pt x="2158" y="2047"/>
                  </a:lnTo>
                  <a:lnTo>
                    <a:pt x="2139" y="2019"/>
                  </a:lnTo>
                  <a:lnTo>
                    <a:pt x="2118" y="1990"/>
                  </a:lnTo>
                  <a:lnTo>
                    <a:pt x="2092" y="1961"/>
                  </a:lnTo>
                  <a:lnTo>
                    <a:pt x="2064" y="1933"/>
                  </a:lnTo>
                  <a:lnTo>
                    <a:pt x="2032" y="1904"/>
                  </a:lnTo>
                  <a:lnTo>
                    <a:pt x="1998" y="1877"/>
                  </a:lnTo>
                  <a:lnTo>
                    <a:pt x="1961" y="1849"/>
                  </a:lnTo>
                  <a:lnTo>
                    <a:pt x="1909" y="1810"/>
                  </a:lnTo>
                  <a:lnTo>
                    <a:pt x="1863" y="1773"/>
                  </a:lnTo>
                  <a:lnTo>
                    <a:pt x="1823" y="1735"/>
                  </a:lnTo>
                  <a:lnTo>
                    <a:pt x="1789" y="1699"/>
                  </a:lnTo>
                  <a:lnTo>
                    <a:pt x="1760" y="1665"/>
                  </a:lnTo>
                  <a:lnTo>
                    <a:pt x="1736" y="1630"/>
                  </a:lnTo>
                  <a:lnTo>
                    <a:pt x="1718" y="1599"/>
                  </a:lnTo>
                  <a:lnTo>
                    <a:pt x="1705" y="1569"/>
                  </a:lnTo>
                  <a:lnTo>
                    <a:pt x="1698" y="1542"/>
                  </a:lnTo>
                  <a:lnTo>
                    <a:pt x="1691" y="1542"/>
                  </a:lnTo>
                  <a:close/>
                  <a:moveTo>
                    <a:pt x="1681" y="0"/>
                  </a:moveTo>
                  <a:lnTo>
                    <a:pt x="1683" y="2"/>
                  </a:lnTo>
                  <a:lnTo>
                    <a:pt x="1688" y="6"/>
                  </a:lnTo>
                  <a:lnTo>
                    <a:pt x="1698" y="15"/>
                  </a:lnTo>
                  <a:lnTo>
                    <a:pt x="1711" y="25"/>
                  </a:lnTo>
                  <a:lnTo>
                    <a:pt x="1726" y="39"/>
                  </a:lnTo>
                  <a:lnTo>
                    <a:pt x="1743" y="55"/>
                  </a:lnTo>
                  <a:lnTo>
                    <a:pt x="1762" y="73"/>
                  </a:lnTo>
                  <a:lnTo>
                    <a:pt x="1782" y="94"/>
                  </a:lnTo>
                  <a:lnTo>
                    <a:pt x="1804" y="116"/>
                  </a:lnTo>
                  <a:lnTo>
                    <a:pt x="1826" y="141"/>
                  </a:lnTo>
                  <a:lnTo>
                    <a:pt x="1847" y="166"/>
                  </a:lnTo>
                  <a:lnTo>
                    <a:pt x="1870" y="193"/>
                  </a:lnTo>
                  <a:lnTo>
                    <a:pt x="1890" y="221"/>
                  </a:lnTo>
                  <a:lnTo>
                    <a:pt x="1910" y="250"/>
                  </a:lnTo>
                  <a:lnTo>
                    <a:pt x="1929" y="279"/>
                  </a:lnTo>
                  <a:lnTo>
                    <a:pt x="1945" y="309"/>
                  </a:lnTo>
                  <a:lnTo>
                    <a:pt x="1958" y="340"/>
                  </a:lnTo>
                  <a:lnTo>
                    <a:pt x="1968" y="370"/>
                  </a:lnTo>
                  <a:lnTo>
                    <a:pt x="1976" y="401"/>
                  </a:lnTo>
                  <a:lnTo>
                    <a:pt x="1983" y="446"/>
                  </a:lnTo>
                  <a:lnTo>
                    <a:pt x="1985" y="488"/>
                  </a:lnTo>
                  <a:lnTo>
                    <a:pt x="1985" y="526"/>
                  </a:lnTo>
                  <a:lnTo>
                    <a:pt x="1980" y="561"/>
                  </a:lnTo>
                  <a:lnTo>
                    <a:pt x="1972" y="593"/>
                  </a:lnTo>
                  <a:lnTo>
                    <a:pt x="1962" y="621"/>
                  </a:lnTo>
                  <a:lnTo>
                    <a:pt x="1948" y="646"/>
                  </a:lnTo>
                  <a:lnTo>
                    <a:pt x="1932" y="669"/>
                  </a:lnTo>
                  <a:lnTo>
                    <a:pt x="1914" y="687"/>
                  </a:lnTo>
                  <a:lnTo>
                    <a:pt x="1892" y="703"/>
                  </a:lnTo>
                  <a:lnTo>
                    <a:pt x="1870" y="716"/>
                  </a:lnTo>
                  <a:lnTo>
                    <a:pt x="1844" y="726"/>
                  </a:lnTo>
                  <a:lnTo>
                    <a:pt x="1838" y="775"/>
                  </a:lnTo>
                  <a:lnTo>
                    <a:pt x="1828" y="825"/>
                  </a:lnTo>
                  <a:lnTo>
                    <a:pt x="1815" y="878"/>
                  </a:lnTo>
                  <a:lnTo>
                    <a:pt x="1804" y="928"/>
                  </a:lnTo>
                  <a:lnTo>
                    <a:pt x="1830" y="899"/>
                  </a:lnTo>
                  <a:lnTo>
                    <a:pt x="1862" y="871"/>
                  </a:lnTo>
                  <a:lnTo>
                    <a:pt x="1901" y="844"/>
                  </a:lnTo>
                  <a:lnTo>
                    <a:pt x="1931" y="826"/>
                  </a:lnTo>
                  <a:lnTo>
                    <a:pt x="1964" y="812"/>
                  </a:lnTo>
                  <a:lnTo>
                    <a:pt x="1999" y="799"/>
                  </a:lnTo>
                  <a:lnTo>
                    <a:pt x="2037" y="790"/>
                  </a:lnTo>
                  <a:lnTo>
                    <a:pt x="2075" y="782"/>
                  </a:lnTo>
                  <a:lnTo>
                    <a:pt x="2114" y="776"/>
                  </a:lnTo>
                  <a:lnTo>
                    <a:pt x="2152" y="773"/>
                  </a:lnTo>
                  <a:lnTo>
                    <a:pt x="2189" y="769"/>
                  </a:lnTo>
                  <a:lnTo>
                    <a:pt x="2226" y="768"/>
                  </a:lnTo>
                  <a:lnTo>
                    <a:pt x="2260" y="768"/>
                  </a:lnTo>
                  <a:lnTo>
                    <a:pt x="2292" y="768"/>
                  </a:lnTo>
                  <a:lnTo>
                    <a:pt x="2320" y="769"/>
                  </a:lnTo>
                  <a:lnTo>
                    <a:pt x="2345" y="770"/>
                  </a:lnTo>
                  <a:lnTo>
                    <a:pt x="2365" y="773"/>
                  </a:lnTo>
                  <a:lnTo>
                    <a:pt x="2381" y="774"/>
                  </a:lnTo>
                  <a:lnTo>
                    <a:pt x="2390" y="775"/>
                  </a:lnTo>
                  <a:lnTo>
                    <a:pt x="2394" y="775"/>
                  </a:lnTo>
                  <a:lnTo>
                    <a:pt x="2393" y="778"/>
                  </a:lnTo>
                  <a:lnTo>
                    <a:pt x="2389" y="788"/>
                  </a:lnTo>
                  <a:lnTo>
                    <a:pt x="2385" y="802"/>
                  </a:lnTo>
                  <a:lnTo>
                    <a:pt x="2379" y="822"/>
                  </a:lnTo>
                  <a:lnTo>
                    <a:pt x="2370" y="844"/>
                  </a:lnTo>
                  <a:lnTo>
                    <a:pt x="2361" y="871"/>
                  </a:lnTo>
                  <a:lnTo>
                    <a:pt x="2349" y="901"/>
                  </a:lnTo>
                  <a:lnTo>
                    <a:pt x="2335" y="932"/>
                  </a:lnTo>
                  <a:lnTo>
                    <a:pt x="2320" y="965"/>
                  </a:lnTo>
                  <a:lnTo>
                    <a:pt x="2303" y="1000"/>
                  </a:lnTo>
                  <a:lnTo>
                    <a:pt x="2285" y="1034"/>
                  </a:lnTo>
                  <a:lnTo>
                    <a:pt x="2264" y="1067"/>
                  </a:lnTo>
                  <a:lnTo>
                    <a:pt x="2243" y="1099"/>
                  </a:lnTo>
                  <a:lnTo>
                    <a:pt x="2219" y="1130"/>
                  </a:lnTo>
                  <a:lnTo>
                    <a:pt x="2195" y="1158"/>
                  </a:lnTo>
                  <a:lnTo>
                    <a:pt x="2168" y="1183"/>
                  </a:lnTo>
                  <a:lnTo>
                    <a:pt x="2140" y="1204"/>
                  </a:lnTo>
                  <a:lnTo>
                    <a:pt x="2099" y="1230"/>
                  </a:lnTo>
                  <a:lnTo>
                    <a:pt x="2059" y="1250"/>
                  </a:lnTo>
                  <a:lnTo>
                    <a:pt x="2021" y="1264"/>
                  </a:lnTo>
                  <a:lnTo>
                    <a:pt x="1984" y="1274"/>
                  </a:lnTo>
                  <a:lnTo>
                    <a:pt x="1950" y="1277"/>
                  </a:lnTo>
                  <a:lnTo>
                    <a:pt x="1918" y="1277"/>
                  </a:lnTo>
                  <a:lnTo>
                    <a:pt x="1889" y="1272"/>
                  </a:lnTo>
                  <a:lnTo>
                    <a:pt x="1861" y="1263"/>
                  </a:lnTo>
                  <a:lnTo>
                    <a:pt x="1836" y="1249"/>
                  </a:lnTo>
                  <a:lnTo>
                    <a:pt x="1813" y="1232"/>
                  </a:lnTo>
                  <a:lnTo>
                    <a:pt x="1793" y="1213"/>
                  </a:lnTo>
                  <a:lnTo>
                    <a:pt x="1775" y="1189"/>
                  </a:lnTo>
                  <a:lnTo>
                    <a:pt x="1769" y="1181"/>
                  </a:lnTo>
                  <a:lnTo>
                    <a:pt x="1765" y="1172"/>
                  </a:lnTo>
                  <a:lnTo>
                    <a:pt x="1764" y="1182"/>
                  </a:lnTo>
                  <a:lnTo>
                    <a:pt x="1763" y="1198"/>
                  </a:lnTo>
                  <a:lnTo>
                    <a:pt x="1763" y="1220"/>
                  </a:lnTo>
                  <a:lnTo>
                    <a:pt x="1762" y="1249"/>
                  </a:lnTo>
                  <a:lnTo>
                    <a:pt x="1762" y="1281"/>
                  </a:lnTo>
                  <a:lnTo>
                    <a:pt x="1761" y="1318"/>
                  </a:lnTo>
                  <a:lnTo>
                    <a:pt x="1760" y="1357"/>
                  </a:lnTo>
                  <a:lnTo>
                    <a:pt x="1760" y="1397"/>
                  </a:lnTo>
                  <a:lnTo>
                    <a:pt x="1759" y="1439"/>
                  </a:lnTo>
                  <a:lnTo>
                    <a:pt x="1775" y="1432"/>
                  </a:lnTo>
                  <a:lnTo>
                    <a:pt x="1792" y="1428"/>
                  </a:lnTo>
                  <a:lnTo>
                    <a:pt x="1811" y="1426"/>
                  </a:lnTo>
                  <a:lnTo>
                    <a:pt x="1833" y="1427"/>
                  </a:lnTo>
                  <a:lnTo>
                    <a:pt x="1868" y="1433"/>
                  </a:lnTo>
                  <a:lnTo>
                    <a:pt x="1901" y="1441"/>
                  </a:lnTo>
                  <a:lnTo>
                    <a:pt x="1932" y="1451"/>
                  </a:lnTo>
                  <a:lnTo>
                    <a:pt x="1963" y="1464"/>
                  </a:lnTo>
                  <a:lnTo>
                    <a:pt x="1993" y="1478"/>
                  </a:lnTo>
                  <a:lnTo>
                    <a:pt x="2024" y="1494"/>
                  </a:lnTo>
                  <a:lnTo>
                    <a:pt x="2055" y="1513"/>
                  </a:lnTo>
                  <a:lnTo>
                    <a:pt x="2088" y="1532"/>
                  </a:lnTo>
                  <a:lnTo>
                    <a:pt x="2122" y="1553"/>
                  </a:lnTo>
                  <a:lnTo>
                    <a:pt x="2160" y="1576"/>
                  </a:lnTo>
                  <a:lnTo>
                    <a:pt x="2199" y="1599"/>
                  </a:lnTo>
                  <a:lnTo>
                    <a:pt x="2242" y="1625"/>
                  </a:lnTo>
                  <a:lnTo>
                    <a:pt x="2289" y="1652"/>
                  </a:lnTo>
                  <a:lnTo>
                    <a:pt x="2339" y="1678"/>
                  </a:lnTo>
                  <a:lnTo>
                    <a:pt x="2396" y="1707"/>
                  </a:lnTo>
                  <a:lnTo>
                    <a:pt x="2458" y="1737"/>
                  </a:lnTo>
                  <a:lnTo>
                    <a:pt x="2525" y="1768"/>
                  </a:lnTo>
                  <a:lnTo>
                    <a:pt x="2599" y="1799"/>
                  </a:lnTo>
                  <a:lnTo>
                    <a:pt x="2695" y="1840"/>
                  </a:lnTo>
                  <a:lnTo>
                    <a:pt x="2784" y="1882"/>
                  </a:lnTo>
                  <a:lnTo>
                    <a:pt x="2865" y="1924"/>
                  </a:lnTo>
                  <a:lnTo>
                    <a:pt x="2940" y="1965"/>
                  </a:lnTo>
                  <a:lnTo>
                    <a:pt x="3009" y="2006"/>
                  </a:lnTo>
                  <a:lnTo>
                    <a:pt x="3073" y="2047"/>
                  </a:lnTo>
                  <a:lnTo>
                    <a:pt x="3131" y="2087"/>
                  </a:lnTo>
                  <a:lnTo>
                    <a:pt x="3185" y="2126"/>
                  </a:lnTo>
                  <a:lnTo>
                    <a:pt x="3233" y="2164"/>
                  </a:lnTo>
                  <a:lnTo>
                    <a:pt x="3279" y="2199"/>
                  </a:lnTo>
                  <a:lnTo>
                    <a:pt x="3320" y="2233"/>
                  </a:lnTo>
                  <a:lnTo>
                    <a:pt x="3358" y="2265"/>
                  </a:lnTo>
                  <a:lnTo>
                    <a:pt x="3394" y="2294"/>
                  </a:lnTo>
                  <a:lnTo>
                    <a:pt x="3428" y="2322"/>
                  </a:lnTo>
                  <a:lnTo>
                    <a:pt x="3459" y="2346"/>
                  </a:lnTo>
                  <a:lnTo>
                    <a:pt x="3490" y="2367"/>
                  </a:lnTo>
                  <a:lnTo>
                    <a:pt x="3518" y="2385"/>
                  </a:lnTo>
                  <a:lnTo>
                    <a:pt x="3518" y="3068"/>
                  </a:lnTo>
                  <a:lnTo>
                    <a:pt x="3478" y="3051"/>
                  </a:lnTo>
                  <a:lnTo>
                    <a:pt x="3433" y="3033"/>
                  </a:lnTo>
                  <a:lnTo>
                    <a:pt x="3385" y="3014"/>
                  </a:lnTo>
                  <a:lnTo>
                    <a:pt x="3334" y="2995"/>
                  </a:lnTo>
                  <a:lnTo>
                    <a:pt x="3282" y="2976"/>
                  </a:lnTo>
                  <a:lnTo>
                    <a:pt x="3229" y="2958"/>
                  </a:lnTo>
                  <a:lnTo>
                    <a:pt x="3174" y="2941"/>
                  </a:lnTo>
                  <a:lnTo>
                    <a:pt x="3120" y="2924"/>
                  </a:lnTo>
                  <a:lnTo>
                    <a:pt x="3066" y="2908"/>
                  </a:lnTo>
                  <a:lnTo>
                    <a:pt x="3014" y="2894"/>
                  </a:lnTo>
                  <a:lnTo>
                    <a:pt x="2962" y="2881"/>
                  </a:lnTo>
                  <a:lnTo>
                    <a:pt x="2915" y="2870"/>
                  </a:lnTo>
                  <a:lnTo>
                    <a:pt x="2871" y="2862"/>
                  </a:lnTo>
                  <a:lnTo>
                    <a:pt x="2830" y="2856"/>
                  </a:lnTo>
                  <a:lnTo>
                    <a:pt x="2794" y="2852"/>
                  </a:lnTo>
                  <a:lnTo>
                    <a:pt x="2769" y="2852"/>
                  </a:lnTo>
                  <a:lnTo>
                    <a:pt x="2739" y="2853"/>
                  </a:lnTo>
                  <a:lnTo>
                    <a:pt x="2703" y="2854"/>
                  </a:lnTo>
                  <a:lnTo>
                    <a:pt x="2662" y="2857"/>
                  </a:lnTo>
                  <a:lnTo>
                    <a:pt x="2617" y="2862"/>
                  </a:lnTo>
                  <a:lnTo>
                    <a:pt x="2568" y="2866"/>
                  </a:lnTo>
                  <a:lnTo>
                    <a:pt x="2516" y="2870"/>
                  </a:lnTo>
                  <a:lnTo>
                    <a:pt x="2460" y="2876"/>
                  </a:lnTo>
                  <a:lnTo>
                    <a:pt x="2403" y="2882"/>
                  </a:lnTo>
                  <a:lnTo>
                    <a:pt x="2343" y="2887"/>
                  </a:lnTo>
                  <a:lnTo>
                    <a:pt x="2283" y="2894"/>
                  </a:lnTo>
                  <a:lnTo>
                    <a:pt x="2222" y="2900"/>
                  </a:lnTo>
                  <a:lnTo>
                    <a:pt x="2160" y="2906"/>
                  </a:lnTo>
                  <a:lnTo>
                    <a:pt x="2099" y="2911"/>
                  </a:lnTo>
                  <a:lnTo>
                    <a:pt x="2038" y="2915"/>
                  </a:lnTo>
                  <a:lnTo>
                    <a:pt x="1979" y="2919"/>
                  </a:lnTo>
                  <a:lnTo>
                    <a:pt x="1921" y="2923"/>
                  </a:lnTo>
                  <a:lnTo>
                    <a:pt x="1866" y="2926"/>
                  </a:lnTo>
                  <a:lnTo>
                    <a:pt x="1814" y="2927"/>
                  </a:lnTo>
                  <a:lnTo>
                    <a:pt x="1765" y="2927"/>
                  </a:lnTo>
                  <a:lnTo>
                    <a:pt x="1720" y="2926"/>
                  </a:lnTo>
                  <a:lnTo>
                    <a:pt x="1681" y="2924"/>
                  </a:lnTo>
                  <a:lnTo>
                    <a:pt x="1645" y="2919"/>
                  </a:lnTo>
                  <a:lnTo>
                    <a:pt x="1615" y="2914"/>
                  </a:lnTo>
                  <a:lnTo>
                    <a:pt x="1596" y="2908"/>
                  </a:lnTo>
                  <a:lnTo>
                    <a:pt x="1574" y="2898"/>
                  </a:lnTo>
                  <a:lnTo>
                    <a:pt x="1547" y="2885"/>
                  </a:lnTo>
                  <a:lnTo>
                    <a:pt x="1516" y="2868"/>
                  </a:lnTo>
                  <a:lnTo>
                    <a:pt x="1483" y="2849"/>
                  </a:lnTo>
                  <a:lnTo>
                    <a:pt x="1445" y="2826"/>
                  </a:lnTo>
                  <a:lnTo>
                    <a:pt x="1405" y="2802"/>
                  </a:lnTo>
                  <a:lnTo>
                    <a:pt x="1362" y="2774"/>
                  </a:lnTo>
                  <a:lnTo>
                    <a:pt x="1316" y="2744"/>
                  </a:lnTo>
                  <a:lnTo>
                    <a:pt x="1269" y="2713"/>
                  </a:lnTo>
                  <a:lnTo>
                    <a:pt x="1220" y="2679"/>
                  </a:lnTo>
                  <a:lnTo>
                    <a:pt x="1169" y="2644"/>
                  </a:lnTo>
                  <a:lnTo>
                    <a:pt x="1116" y="2608"/>
                  </a:lnTo>
                  <a:lnTo>
                    <a:pt x="1063" y="2570"/>
                  </a:lnTo>
                  <a:lnTo>
                    <a:pt x="1008" y="2532"/>
                  </a:lnTo>
                  <a:lnTo>
                    <a:pt x="953" y="2493"/>
                  </a:lnTo>
                  <a:lnTo>
                    <a:pt x="897" y="2454"/>
                  </a:lnTo>
                  <a:lnTo>
                    <a:pt x="842" y="2414"/>
                  </a:lnTo>
                  <a:lnTo>
                    <a:pt x="787" y="2374"/>
                  </a:lnTo>
                  <a:lnTo>
                    <a:pt x="732" y="2335"/>
                  </a:lnTo>
                  <a:lnTo>
                    <a:pt x="678" y="2295"/>
                  </a:lnTo>
                  <a:lnTo>
                    <a:pt x="624" y="2258"/>
                  </a:lnTo>
                  <a:lnTo>
                    <a:pt x="573" y="2219"/>
                  </a:lnTo>
                  <a:lnTo>
                    <a:pt x="523" y="2183"/>
                  </a:lnTo>
                  <a:lnTo>
                    <a:pt x="475" y="2149"/>
                  </a:lnTo>
                  <a:lnTo>
                    <a:pt x="428" y="2114"/>
                  </a:lnTo>
                  <a:lnTo>
                    <a:pt x="384" y="2082"/>
                  </a:lnTo>
                  <a:lnTo>
                    <a:pt x="342" y="2052"/>
                  </a:lnTo>
                  <a:lnTo>
                    <a:pt x="304" y="2024"/>
                  </a:lnTo>
                  <a:lnTo>
                    <a:pt x="268" y="1999"/>
                  </a:lnTo>
                  <a:lnTo>
                    <a:pt x="236" y="1976"/>
                  </a:lnTo>
                  <a:lnTo>
                    <a:pt x="207" y="1956"/>
                  </a:lnTo>
                  <a:lnTo>
                    <a:pt x="164" y="1925"/>
                  </a:lnTo>
                  <a:lnTo>
                    <a:pt x="126" y="1895"/>
                  </a:lnTo>
                  <a:lnTo>
                    <a:pt x="93" y="1867"/>
                  </a:lnTo>
                  <a:lnTo>
                    <a:pt x="66" y="1840"/>
                  </a:lnTo>
                  <a:lnTo>
                    <a:pt x="44" y="1817"/>
                  </a:lnTo>
                  <a:lnTo>
                    <a:pt x="27" y="1793"/>
                  </a:lnTo>
                  <a:lnTo>
                    <a:pt x="14" y="1773"/>
                  </a:lnTo>
                  <a:lnTo>
                    <a:pt x="5" y="1752"/>
                  </a:lnTo>
                  <a:lnTo>
                    <a:pt x="1" y="1735"/>
                  </a:lnTo>
                  <a:lnTo>
                    <a:pt x="0" y="1719"/>
                  </a:lnTo>
                  <a:lnTo>
                    <a:pt x="3" y="1704"/>
                  </a:lnTo>
                  <a:lnTo>
                    <a:pt x="9" y="1691"/>
                  </a:lnTo>
                  <a:lnTo>
                    <a:pt x="17" y="1680"/>
                  </a:lnTo>
                  <a:lnTo>
                    <a:pt x="29" y="1669"/>
                  </a:lnTo>
                  <a:lnTo>
                    <a:pt x="43" y="1660"/>
                  </a:lnTo>
                  <a:lnTo>
                    <a:pt x="59" y="1653"/>
                  </a:lnTo>
                  <a:lnTo>
                    <a:pt x="77" y="1646"/>
                  </a:lnTo>
                  <a:lnTo>
                    <a:pt x="96" y="1641"/>
                  </a:lnTo>
                  <a:lnTo>
                    <a:pt x="118" y="1638"/>
                  </a:lnTo>
                  <a:lnTo>
                    <a:pt x="140" y="1636"/>
                  </a:lnTo>
                  <a:lnTo>
                    <a:pt x="163" y="1635"/>
                  </a:lnTo>
                  <a:lnTo>
                    <a:pt x="186" y="1635"/>
                  </a:lnTo>
                  <a:lnTo>
                    <a:pt x="211" y="1636"/>
                  </a:lnTo>
                  <a:lnTo>
                    <a:pt x="234" y="1638"/>
                  </a:lnTo>
                  <a:lnTo>
                    <a:pt x="258" y="1641"/>
                  </a:lnTo>
                  <a:lnTo>
                    <a:pt x="281" y="1645"/>
                  </a:lnTo>
                  <a:lnTo>
                    <a:pt x="304" y="1650"/>
                  </a:lnTo>
                  <a:lnTo>
                    <a:pt x="325" y="1656"/>
                  </a:lnTo>
                  <a:lnTo>
                    <a:pt x="345" y="1663"/>
                  </a:lnTo>
                  <a:lnTo>
                    <a:pt x="370" y="1673"/>
                  </a:lnTo>
                  <a:lnTo>
                    <a:pt x="397" y="1685"/>
                  </a:lnTo>
                  <a:lnTo>
                    <a:pt x="428" y="1699"/>
                  </a:lnTo>
                  <a:lnTo>
                    <a:pt x="461" y="1714"/>
                  </a:lnTo>
                  <a:lnTo>
                    <a:pt x="496" y="1731"/>
                  </a:lnTo>
                  <a:lnTo>
                    <a:pt x="533" y="1750"/>
                  </a:lnTo>
                  <a:lnTo>
                    <a:pt x="572" y="1769"/>
                  </a:lnTo>
                  <a:lnTo>
                    <a:pt x="613" y="1790"/>
                  </a:lnTo>
                  <a:lnTo>
                    <a:pt x="654" y="1811"/>
                  </a:lnTo>
                  <a:lnTo>
                    <a:pt x="696" y="1834"/>
                  </a:lnTo>
                  <a:lnTo>
                    <a:pt x="738" y="1855"/>
                  </a:lnTo>
                  <a:lnTo>
                    <a:pt x="779" y="1878"/>
                  </a:lnTo>
                  <a:lnTo>
                    <a:pt x="821" y="1900"/>
                  </a:lnTo>
                  <a:lnTo>
                    <a:pt x="862" y="1922"/>
                  </a:lnTo>
                  <a:lnTo>
                    <a:pt x="901" y="1943"/>
                  </a:lnTo>
                  <a:lnTo>
                    <a:pt x="939" y="1963"/>
                  </a:lnTo>
                  <a:lnTo>
                    <a:pt x="975" y="1984"/>
                  </a:lnTo>
                  <a:lnTo>
                    <a:pt x="1008" y="2002"/>
                  </a:lnTo>
                  <a:lnTo>
                    <a:pt x="1039" y="2019"/>
                  </a:lnTo>
                  <a:lnTo>
                    <a:pt x="1068" y="2034"/>
                  </a:lnTo>
                  <a:lnTo>
                    <a:pt x="1093" y="2048"/>
                  </a:lnTo>
                  <a:lnTo>
                    <a:pt x="1113" y="2060"/>
                  </a:lnTo>
                  <a:lnTo>
                    <a:pt x="1130" y="2068"/>
                  </a:lnTo>
                  <a:lnTo>
                    <a:pt x="1143" y="2076"/>
                  </a:lnTo>
                  <a:lnTo>
                    <a:pt x="1150" y="2080"/>
                  </a:lnTo>
                  <a:lnTo>
                    <a:pt x="1154" y="2081"/>
                  </a:lnTo>
                  <a:lnTo>
                    <a:pt x="1154" y="2050"/>
                  </a:lnTo>
                  <a:lnTo>
                    <a:pt x="1156" y="2015"/>
                  </a:lnTo>
                  <a:lnTo>
                    <a:pt x="1161" y="1977"/>
                  </a:lnTo>
                  <a:lnTo>
                    <a:pt x="1170" y="1938"/>
                  </a:lnTo>
                  <a:lnTo>
                    <a:pt x="1182" y="1895"/>
                  </a:lnTo>
                  <a:lnTo>
                    <a:pt x="1201" y="1851"/>
                  </a:lnTo>
                  <a:lnTo>
                    <a:pt x="1224" y="1806"/>
                  </a:lnTo>
                  <a:lnTo>
                    <a:pt x="1226" y="1804"/>
                  </a:lnTo>
                  <a:lnTo>
                    <a:pt x="1231" y="1797"/>
                  </a:lnTo>
                  <a:lnTo>
                    <a:pt x="1238" y="1787"/>
                  </a:lnTo>
                  <a:lnTo>
                    <a:pt x="1249" y="1774"/>
                  </a:lnTo>
                  <a:lnTo>
                    <a:pt x="1260" y="1757"/>
                  </a:lnTo>
                  <a:lnTo>
                    <a:pt x="1275" y="1737"/>
                  </a:lnTo>
                  <a:lnTo>
                    <a:pt x="1293" y="1716"/>
                  </a:lnTo>
                  <a:lnTo>
                    <a:pt x="1311" y="1693"/>
                  </a:lnTo>
                  <a:lnTo>
                    <a:pt x="1330" y="1669"/>
                  </a:lnTo>
                  <a:lnTo>
                    <a:pt x="1350" y="1643"/>
                  </a:lnTo>
                  <a:lnTo>
                    <a:pt x="1373" y="1617"/>
                  </a:lnTo>
                  <a:lnTo>
                    <a:pt x="1395" y="1592"/>
                  </a:lnTo>
                  <a:lnTo>
                    <a:pt x="1419" y="1567"/>
                  </a:lnTo>
                  <a:lnTo>
                    <a:pt x="1441" y="1542"/>
                  </a:lnTo>
                  <a:lnTo>
                    <a:pt x="1465" y="1519"/>
                  </a:lnTo>
                  <a:lnTo>
                    <a:pt x="1488" y="1498"/>
                  </a:lnTo>
                  <a:lnTo>
                    <a:pt x="1511" y="1478"/>
                  </a:lnTo>
                  <a:lnTo>
                    <a:pt x="1532" y="1461"/>
                  </a:lnTo>
                  <a:lnTo>
                    <a:pt x="1553" y="1447"/>
                  </a:lnTo>
                  <a:lnTo>
                    <a:pt x="1574" y="1436"/>
                  </a:lnTo>
                  <a:lnTo>
                    <a:pt x="1592" y="1429"/>
                  </a:lnTo>
                  <a:lnTo>
                    <a:pt x="1609" y="1426"/>
                  </a:lnTo>
                  <a:lnTo>
                    <a:pt x="1611" y="1426"/>
                  </a:lnTo>
                  <a:lnTo>
                    <a:pt x="1618" y="1426"/>
                  </a:lnTo>
                  <a:lnTo>
                    <a:pt x="1627" y="1427"/>
                  </a:lnTo>
                  <a:lnTo>
                    <a:pt x="1639" y="1430"/>
                  </a:lnTo>
                  <a:lnTo>
                    <a:pt x="1651" y="1434"/>
                  </a:lnTo>
                  <a:lnTo>
                    <a:pt x="1664" y="1443"/>
                  </a:lnTo>
                  <a:lnTo>
                    <a:pt x="1675" y="1455"/>
                  </a:lnTo>
                  <a:lnTo>
                    <a:pt x="1675" y="1417"/>
                  </a:lnTo>
                  <a:lnTo>
                    <a:pt x="1676" y="1380"/>
                  </a:lnTo>
                  <a:lnTo>
                    <a:pt x="1677" y="1342"/>
                  </a:lnTo>
                  <a:lnTo>
                    <a:pt x="1677" y="1307"/>
                  </a:lnTo>
                  <a:lnTo>
                    <a:pt x="1678" y="1274"/>
                  </a:lnTo>
                  <a:lnTo>
                    <a:pt x="1680" y="1244"/>
                  </a:lnTo>
                  <a:lnTo>
                    <a:pt x="1680" y="1218"/>
                  </a:lnTo>
                  <a:lnTo>
                    <a:pt x="1681" y="1198"/>
                  </a:lnTo>
                  <a:lnTo>
                    <a:pt x="1681" y="1183"/>
                  </a:lnTo>
                  <a:lnTo>
                    <a:pt x="1681" y="1174"/>
                  </a:lnTo>
                  <a:lnTo>
                    <a:pt x="1680" y="1176"/>
                  </a:lnTo>
                  <a:lnTo>
                    <a:pt x="1654" y="1196"/>
                  </a:lnTo>
                  <a:lnTo>
                    <a:pt x="1626" y="1211"/>
                  </a:lnTo>
                  <a:lnTo>
                    <a:pt x="1597" y="1221"/>
                  </a:lnTo>
                  <a:lnTo>
                    <a:pt x="1566" y="1227"/>
                  </a:lnTo>
                  <a:lnTo>
                    <a:pt x="1534" y="1227"/>
                  </a:lnTo>
                  <a:lnTo>
                    <a:pt x="1501" y="1220"/>
                  </a:lnTo>
                  <a:lnTo>
                    <a:pt x="1466" y="1208"/>
                  </a:lnTo>
                  <a:lnTo>
                    <a:pt x="1430" y="1191"/>
                  </a:lnTo>
                  <a:lnTo>
                    <a:pt x="1395" y="1167"/>
                  </a:lnTo>
                  <a:lnTo>
                    <a:pt x="1359" y="1135"/>
                  </a:lnTo>
                  <a:lnTo>
                    <a:pt x="1321" y="1096"/>
                  </a:lnTo>
                  <a:lnTo>
                    <a:pt x="1299" y="1067"/>
                  </a:lnTo>
                  <a:lnTo>
                    <a:pt x="1279" y="1034"/>
                  </a:lnTo>
                  <a:lnTo>
                    <a:pt x="1262" y="997"/>
                  </a:lnTo>
                  <a:lnTo>
                    <a:pt x="1247" y="959"/>
                  </a:lnTo>
                  <a:lnTo>
                    <a:pt x="1234" y="919"/>
                  </a:lnTo>
                  <a:lnTo>
                    <a:pt x="1223" y="880"/>
                  </a:lnTo>
                  <a:lnTo>
                    <a:pt x="1214" y="840"/>
                  </a:lnTo>
                  <a:lnTo>
                    <a:pt x="1207" y="802"/>
                  </a:lnTo>
                  <a:lnTo>
                    <a:pt x="1201" y="764"/>
                  </a:lnTo>
                  <a:lnTo>
                    <a:pt x="1196" y="729"/>
                  </a:lnTo>
                  <a:lnTo>
                    <a:pt x="1193" y="698"/>
                  </a:lnTo>
                  <a:lnTo>
                    <a:pt x="1191" y="671"/>
                  </a:lnTo>
                  <a:lnTo>
                    <a:pt x="1190" y="647"/>
                  </a:lnTo>
                  <a:lnTo>
                    <a:pt x="1189" y="630"/>
                  </a:lnTo>
                  <a:lnTo>
                    <a:pt x="1189" y="620"/>
                  </a:lnTo>
                  <a:lnTo>
                    <a:pt x="1189" y="616"/>
                  </a:lnTo>
                  <a:lnTo>
                    <a:pt x="1192" y="616"/>
                  </a:lnTo>
                  <a:lnTo>
                    <a:pt x="1202" y="618"/>
                  </a:lnTo>
                  <a:lnTo>
                    <a:pt x="1217" y="621"/>
                  </a:lnTo>
                  <a:lnTo>
                    <a:pt x="1236" y="625"/>
                  </a:lnTo>
                  <a:lnTo>
                    <a:pt x="1260" y="630"/>
                  </a:lnTo>
                  <a:lnTo>
                    <a:pt x="1288" y="637"/>
                  </a:lnTo>
                  <a:lnTo>
                    <a:pt x="1319" y="644"/>
                  </a:lnTo>
                  <a:lnTo>
                    <a:pt x="1352" y="653"/>
                  </a:lnTo>
                  <a:lnTo>
                    <a:pt x="1387" y="663"/>
                  </a:lnTo>
                  <a:lnTo>
                    <a:pt x="1423" y="676"/>
                  </a:lnTo>
                  <a:lnTo>
                    <a:pt x="1458" y="690"/>
                  </a:lnTo>
                  <a:lnTo>
                    <a:pt x="1495" y="705"/>
                  </a:lnTo>
                  <a:lnTo>
                    <a:pt x="1530" y="722"/>
                  </a:lnTo>
                  <a:lnTo>
                    <a:pt x="1563" y="742"/>
                  </a:lnTo>
                  <a:lnTo>
                    <a:pt x="1594" y="763"/>
                  </a:lnTo>
                  <a:lnTo>
                    <a:pt x="1622" y="785"/>
                  </a:lnTo>
                  <a:lnTo>
                    <a:pt x="1646" y="811"/>
                  </a:lnTo>
                  <a:lnTo>
                    <a:pt x="1676" y="848"/>
                  </a:lnTo>
                  <a:lnTo>
                    <a:pt x="1701" y="884"/>
                  </a:lnTo>
                  <a:lnTo>
                    <a:pt x="1720" y="919"/>
                  </a:lnTo>
                  <a:lnTo>
                    <a:pt x="1735" y="857"/>
                  </a:lnTo>
                  <a:lnTo>
                    <a:pt x="1746" y="813"/>
                  </a:lnTo>
                  <a:lnTo>
                    <a:pt x="1754" y="774"/>
                  </a:lnTo>
                  <a:lnTo>
                    <a:pt x="1760" y="735"/>
                  </a:lnTo>
                  <a:lnTo>
                    <a:pt x="1732" y="731"/>
                  </a:lnTo>
                  <a:lnTo>
                    <a:pt x="1705" y="721"/>
                  </a:lnTo>
                  <a:lnTo>
                    <a:pt x="1680" y="708"/>
                  </a:lnTo>
                  <a:lnTo>
                    <a:pt x="1655" y="690"/>
                  </a:lnTo>
                  <a:lnTo>
                    <a:pt x="1633" y="668"/>
                  </a:lnTo>
                  <a:lnTo>
                    <a:pt x="1611" y="641"/>
                  </a:lnTo>
                  <a:lnTo>
                    <a:pt x="1592" y="609"/>
                  </a:lnTo>
                  <a:lnTo>
                    <a:pt x="1576" y="571"/>
                  </a:lnTo>
                  <a:lnTo>
                    <a:pt x="1562" y="529"/>
                  </a:lnTo>
                  <a:lnTo>
                    <a:pt x="1551" y="481"/>
                  </a:lnTo>
                  <a:lnTo>
                    <a:pt x="1547" y="448"/>
                  </a:lnTo>
                  <a:lnTo>
                    <a:pt x="1546" y="414"/>
                  </a:lnTo>
                  <a:lnTo>
                    <a:pt x="1548" y="379"/>
                  </a:lnTo>
                  <a:lnTo>
                    <a:pt x="1553" y="343"/>
                  </a:lnTo>
                  <a:lnTo>
                    <a:pt x="1560" y="307"/>
                  </a:lnTo>
                  <a:lnTo>
                    <a:pt x="1568" y="270"/>
                  </a:lnTo>
                  <a:lnTo>
                    <a:pt x="1579" y="235"/>
                  </a:lnTo>
                  <a:lnTo>
                    <a:pt x="1590" y="201"/>
                  </a:lnTo>
                  <a:lnTo>
                    <a:pt x="1603" y="169"/>
                  </a:lnTo>
                  <a:lnTo>
                    <a:pt x="1614" y="138"/>
                  </a:lnTo>
                  <a:lnTo>
                    <a:pt x="1627" y="109"/>
                  </a:lnTo>
                  <a:lnTo>
                    <a:pt x="1639" y="82"/>
                  </a:lnTo>
                  <a:lnTo>
                    <a:pt x="1650" y="58"/>
                  </a:lnTo>
                  <a:lnTo>
                    <a:pt x="1660" y="38"/>
                  </a:lnTo>
                  <a:lnTo>
                    <a:pt x="1669" y="22"/>
                  </a:lnTo>
                  <a:lnTo>
                    <a:pt x="1675" y="10"/>
                  </a:lnTo>
                  <a:lnTo>
                    <a:pt x="1680" y="3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75259" y="2487427"/>
            <a:ext cx="1295266" cy="1295266"/>
            <a:chOff x="6184582" y="2487427"/>
            <a:chExt cx="1295266" cy="1295266"/>
          </a:xfrm>
        </p:grpSpPr>
        <p:sp>
          <p:nvSpPr>
            <p:cNvPr id="19" name="Oval 195"/>
            <p:cNvSpPr>
              <a:spLocks noChangeArrowheads="1"/>
            </p:cNvSpPr>
            <p:nvPr/>
          </p:nvSpPr>
          <p:spPr bwMode="auto">
            <a:xfrm>
              <a:off x="6184582" y="2487427"/>
              <a:ext cx="1295266" cy="12952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6"/>
            <p:cNvSpPr>
              <a:spLocks noChangeArrowheads="1"/>
            </p:cNvSpPr>
            <p:nvPr/>
          </p:nvSpPr>
          <p:spPr bwMode="auto">
            <a:xfrm>
              <a:off x="6327931" y="2629070"/>
              <a:ext cx="1008567" cy="10102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dist="38100" dir="5400000" sx="102000" sy="102000" algn="t" rotWithShape="0">
                <a:schemeClr val="accent4"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/>
            <p:cNvSpPr>
              <a:spLocks noEditPoints="1"/>
            </p:cNvSpPr>
            <p:nvPr/>
          </p:nvSpPr>
          <p:spPr bwMode="auto">
            <a:xfrm>
              <a:off x="6582517" y="2907193"/>
              <a:ext cx="487363" cy="454025"/>
            </a:xfrm>
            <a:custGeom>
              <a:avLst/>
              <a:gdLst>
                <a:gd name="T0" fmla="*/ 1300 w 3380"/>
                <a:gd name="T1" fmla="*/ 2456 h 3151"/>
                <a:gd name="T2" fmla="*/ 188 w 3380"/>
                <a:gd name="T3" fmla="*/ 1764 h 3151"/>
                <a:gd name="T4" fmla="*/ 686 w 3380"/>
                <a:gd name="T5" fmla="*/ 2592 h 3151"/>
                <a:gd name="T6" fmla="*/ 1690 w 3380"/>
                <a:gd name="T7" fmla="*/ 2918 h 3151"/>
                <a:gd name="T8" fmla="*/ 1114 w 3380"/>
                <a:gd name="T9" fmla="*/ 2985 h 3151"/>
                <a:gd name="T10" fmla="*/ 165 w 3380"/>
                <a:gd name="T11" fmla="*/ 2152 h 3151"/>
                <a:gd name="T12" fmla="*/ 63 w 3380"/>
                <a:gd name="T13" fmla="*/ 1803 h 3151"/>
                <a:gd name="T14" fmla="*/ 569 w 3380"/>
                <a:gd name="T15" fmla="*/ 1667 h 3151"/>
                <a:gd name="T16" fmla="*/ 621 w 3380"/>
                <a:gd name="T17" fmla="*/ 1193 h 3151"/>
                <a:gd name="T18" fmla="*/ 2387 w 3380"/>
                <a:gd name="T19" fmla="*/ 1389 h 3151"/>
                <a:gd name="T20" fmla="*/ 2271 w 3380"/>
                <a:gd name="T21" fmla="*/ 1965 h 3151"/>
                <a:gd name="T22" fmla="*/ 1902 w 3380"/>
                <a:gd name="T23" fmla="*/ 2055 h 3151"/>
                <a:gd name="T24" fmla="*/ 1664 w 3380"/>
                <a:gd name="T25" fmla="*/ 1685 h 3151"/>
                <a:gd name="T26" fmla="*/ 1605 w 3380"/>
                <a:gd name="T27" fmla="*/ 1896 h 3151"/>
                <a:gd name="T28" fmla="*/ 1871 w 3380"/>
                <a:gd name="T29" fmla="*/ 2521 h 3151"/>
                <a:gd name="T30" fmla="*/ 2087 w 3380"/>
                <a:gd name="T31" fmla="*/ 2964 h 3151"/>
                <a:gd name="T32" fmla="*/ 2954 w 3380"/>
                <a:gd name="T33" fmla="*/ 2854 h 3151"/>
                <a:gd name="T34" fmla="*/ 3228 w 3380"/>
                <a:gd name="T35" fmla="*/ 1849 h 3151"/>
                <a:gd name="T36" fmla="*/ 3072 w 3380"/>
                <a:gd name="T37" fmla="*/ 1727 h 3151"/>
                <a:gd name="T38" fmla="*/ 2843 w 3380"/>
                <a:gd name="T39" fmla="*/ 2116 h 3151"/>
                <a:gd name="T40" fmla="*/ 2953 w 3380"/>
                <a:gd name="T41" fmla="*/ 1512 h 3151"/>
                <a:gd name="T42" fmla="*/ 2789 w 3380"/>
                <a:gd name="T43" fmla="*/ 1202 h 3151"/>
                <a:gd name="T44" fmla="*/ 2687 w 3380"/>
                <a:gd name="T45" fmla="*/ 1888 h 3151"/>
                <a:gd name="T46" fmla="*/ 2501 w 3380"/>
                <a:gd name="T47" fmla="*/ 2004 h 3151"/>
                <a:gd name="T48" fmla="*/ 2602 w 3380"/>
                <a:gd name="T49" fmla="*/ 1206 h 3151"/>
                <a:gd name="T50" fmla="*/ 2734 w 3380"/>
                <a:gd name="T51" fmla="*/ 1019 h 3151"/>
                <a:gd name="T52" fmla="*/ 3082 w 3380"/>
                <a:gd name="T53" fmla="*/ 1394 h 3151"/>
                <a:gd name="T54" fmla="*/ 3336 w 3380"/>
                <a:gd name="T55" fmla="*/ 1649 h 3151"/>
                <a:gd name="T56" fmla="*/ 3237 w 3380"/>
                <a:gd name="T57" fmla="*/ 2494 h 3151"/>
                <a:gd name="T58" fmla="*/ 2891 w 3380"/>
                <a:gd name="T59" fmla="*/ 3151 h 3151"/>
                <a:gd name="T60" fmla="*/ 1911 w 3380"/>
                <a:gd name="T61" fmla="*/ 2838 h 3151"/>
                <a:gd name="T62" fmla="*/ 1610 w 3380"/>
                <a:gd name="T63" fmla="*/ 2329 h 3151"/>
                <a:gd name="T64" fmla="*/ 1436 w 3380"/>
                <a:gd name="T65" fmla="*/ 1818 h 3151"/>
                <a:gd name="T66" fmla="*/ 1738 w 3380"/>
                <a:gd name="T67" fmla="*/ 1549 h 3151"/>
                <a:gd name="T68" fmla="*/ 2042 w 3380"/>
                <a:gd name="T69" fmla="*/ 1994 h 3151"/>
                <a:gd name="T70" fmla="*/ 2219 w 3380"/>
                <a:gd name="T71" fmla="*/ 1561 h 3151"/>
                <a:gd name="T72" fmla="*/ 2373 w 3380"/>
                <a:gd name="T73" fmla="*/ 966 h 3151"/>
                <a:gd name="T74" fmla="*/ 763 w 3380"/>
                <a:gd name="T75" fmla="*/ 934 h 3151"/>
                <a:gd name="T76" fmla="*/ 1293 w 3380"/>
                <a:gd name="T77" fmla="*/ 571 h 3151"/>
                <a:gd name="T78" fmla="*/ 1269 w 3380"/>
                <a:gd name="T79" fmla="*/ 1094 h 3151"/>
                <a:gd name="T80" fmla="*/ 1734 w 3380"/>
                <a:gd name="T81" fmla="*/ 686 h 3151"/>
                <a:gd name="T82" fmla="*/ 2036 w 3380"/>
                <a:gd name="T83" fmla="*/ 482 h 3151"/>
                <a:gd name="T84" fmla="*/ 2298 w 3380"/>
                <a:gd name="T85" fmla="*/ 831 h 3151"/>
                <a:gd name="T86" fmla="*/ 1983 w 3380"/>
                <a:gd name="T87" fmla="*/ 927 h 3151"/>
                <a:gd name="T88" fmla="*/ 1924 w 3380"/>
                <a:gd name="T89" fmla="*/ 1498 h 3151"/>
                <a:gd name="T90" fmla="*/ 1234 w 3380"/>
                <a:gd name="T91" fmla="*/ 1619 h 3151"/>
                <a:gd name="T92" fmla="*/ 1511 w 3380"/>
                <a:gd name="T93" fmla="*/ 2512 h 3151"/>
                <a:gd name="T94" fmla="*/ 1567 w 3380"/>
                <a:gd name="T95" fmla="*/ 2643 h 3151"/>
                <a:gd name="T96" fmla="*/ 1012 w 3380"/>
                <a:gd name="T97" fmla="*/ 2549 h 3151"/>
                <a:gd name="T98" fmla="*/ 410 w 3380"/>
                <a:gd name="T99" fmla="*/ 1537 h 3151"/>
                <a:gd name="T100" fmla="*/ 1007 w 3380"/>
                <a:gd name="T101" fmla="*/ 528 h 3151"/>
                <a:gd name="T102" fmla="*/ 2153 w 3380"/>
                <a:gd name="T103" fmla="*/ 118 h 3151"/>
                <a:gd name="T104" fmla="*/ 2786 w 3380"/>
                <a:gd name="T105" fmla="*/ 159 h 3151"/>
                <a:gd name="T106" fmla="*/ 2769 w 3380"/>
                <a:gd name="T107" fmla="*/ 745 h 3151"/>
                <a:gd name="T108" fmla="*/ 2628 w 3380"/>
                <a:gd name="T109" fmla="*/ 651 h 3151"/>
                <a:gd name="T110" fmla="*/ 1535 w 3380"/>
                <a:gd name="T111" fmla="*/ 150 h 3151"/>
                <a:gd name="T112" fmla="*/ 418 w 3380"/>
                <a:gd name="T113" fmla="*/ 756 h 3151"/>
                <a:gd name="T114" fmla="*/ 110 w 3380"/>
                <a:gd name="T115" fmla="*/ 1398 h 3151"/>
                <a:gd name="T116" fmla="*/ 384 w 3380"/>
                <a:gd name="T117" fmla="*/ 552 h 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0" h="3151">
                  <a:moveTo>
                    <a:pt x="629" y="1903"/>
                  </a:moveTo>
                  <a:lnTo>
                    <a:pt x="659" y="1971"/>
                  </a:lnTo>
                  <a:lnTo>
                    <a:pt x="694" y="2037"/>
                  </a:lnTo>
                  <a:lnTo>
                    <a:pt x="733" y="2100"/>
                  </a:lnTo>
                  <a:lnTo>
                    <a:pt x="777" y="2159"/>
                  </a:lnTo>
                  <a:lnTo>
                    <a:pt x="825" y="2216"/>
                  </a:lnTo>
                  <a:lnTo>
                    <a:pt x="877" y="2268"/>
                  </a:lnTo>
                  <a:lnTo>
                    <a:pt x="932" y="2316"/>
                  </a:lnTo>
                  <a:lnTo>
                    <a:pt x="992" y="2361"/>
                  </a:lnTo>
                  <a:lnTo>
                    <a:pt x="1054" y="2401"/>
                  </a:lnTo>
                  <a:lnTo>
                    <a:pt x="1119" y="2437"/>
                  </a:lnTo>
                  <a:lnTo>
                    <a:pt x="1188" y="2467"/>
                  </a:lnTo>
                  <a:lnTo>
                    <a:pt x="1259" y="2493"/>
                  </a:lnTo>
                  <a:lnTo>
                    <a:pt x="1332" y="2513"/>
                  </a:lnTo>
                  <a:lnTo>
                    <a:pt x="1300" y="2456"/>
                  </a:lnTo>
                  <a:lnTo>
                    <a:pt x="1269" y="2394"/>
                  </a:lnTo>
                  <a:lnTo>
                    <a:pt x="1239" y="2325"/>
                  </a:lnTo>
                  <a:lnTo>
                    <a:pt x="1210" y="2252"/>
                  </a:lnTo>
                  <a:lnTo>
                    <a:pt x="1183" y="2175"/>
                  </a:lnTo>
                  <a:lnTo>
                    <a:pt x="1158" y="2093"/>
                  </a:lnTo>
                  <a:lnTo>
                    <a:pt x="1137" y="2007"/>
                  </a:lnTo>
                  <a:lnTo>
                    <a:pt x="1007" y="1988"/>
                  </a:lnTo>
                  <a:lnTo>
                    <a:pt x="879" y="1965"/>
                  </a:lnTo>
                  <a:lnTo>
                    <a:pt x="754" y="1936"/>
                  </a:lnTo>
                  <a:lnTo>
                    <a:pt x="629" y="1903"/>
                  </a:lnTo>
                  <a:close/>
                  <a:moveTo>
                    <a:pt x="133" y="1745"/>
                  </a:moveTo>
                  <a:lnTo>
                    <a:pt x="147" y="1745"/>
                  </a:lnTo>
                  <a:lnTo>
                    <a:pt x="160" y="1748"/>
                  </a:lnTo>
                  <a:lnTo>
                    <a:pt x="175" y="1755"/>
                  </a:lnTo>
                  <a:lnTo>
                    <a:pt x="188" y="1764"/>
                  </a:lnTo>
                  <a:lnTo>
                    <a:pt x="198" y="1777"/>
                  </a:lnTo>
                  <a:lnTo>
                    <a:pt x="206" y="1792"/>
                  </a:lnTo>
                  <a:lnTo>
                    <a:pt x="208" y="1798"/>
                  </a:lnTo>
                  <a:lnTo>
                    <a:pt x="210" y="1806"/>
                  </a:lnTo>
                  <a:lnTo>
                    <a:pt x="231" y="1892"/>
                  </a:lnTo>
                  <a:lnTo>
                    <a:pt x="257" y="1976"/>
                  </a:lnTo>
                  <a:lnTo>
                    <a:pt x="287" y="2057"/>
                  </a:lnTo>
                  <a:lnTo>
                    <a:pt x="323" y="2135"/>
                  </a:lnTo>
                  <a:lnTo>
                    <a:pt x="362" y="2210"/>
                  </a:lnTo>
                  <a:lnTo>
                    <a:pt x="407" y="2282"/>
                  </a:lnTo>
                  <a:lnTo>
                    <a:pt x="455" y="2352"/>
                  </a:lnTo>
                  <a:lnTo>
                    <a:pt x="507" y="2417"/>
                  </a:lnTo>
                  <a:lnTo>
                    <a:pt x="564" y="2480"/>
                  </a:lnTo>
                  <a:lnTo>
                    <a:pt x="622" y="2538"/>
                  </a:lnTo>
                  <a:lnTo>
                    <a:pt x="686" y="2592"/>
                  </a:lnTo>
                  <a:lnTo>
                    <a:pt x="752" y="2642"/>
                  </a:lnTo>
                  <a:lnTo>
                    <a:pt x="820" y="2689"/>
                  </a:lnTo>
                  <a:lnTo>
                    <a:pt x="892" y="2731"/>
                  </a:lnTo>
                  <a:lnTo>
                    <a:pt x="967" y="2770"/>
                  </a:lnTo>
                  <a:lnTo>
                    <a:pt x="1043" y="2803"/>
                  </a:lnTo>
                  <a:lnTo>
                    <a:pt x="1123" y="2832"/>
                  </a:lnTo>
                  <a:lnTo>
                    <a:pt x="1204" y="2856"/>
                  </a:lnTo>
                  <a:lnTo>
                    <a:pt x="1287" y="2876"/>
                  </a:lnTo>
                  <a:lnTo>
                    <a:pt x="1373" y="2889"/>
                  </a:lnTo>
                  <a:lnTo>
                    <a:pt x="1459" y="2898"/>
                  </a:lnTo>
                  <a:lnTo>
                    <a:pt x="1546" y="2902"/>
                  </a:lnTo>
                  <a:lnTo>
                    <a:pt x="1636" y="2900"/>
                  </a:lnTo>
                  <a:lnTo>
                    <a:pt x="1656" y="2901"/>
                  </a:lnTo>
                  <a:lnTo>
                    <a:pt x="1673" y="2908"/>
                  </a:lnTo>
                  <a:lnTo>
                    <a:pt x="1690" y="2918"/>
                  </a:lnTo>
                  <a:lnTo>
                    <a:pt x="1702" y="2934"/>
                  </a:lnTo>
                  <a:lnTo>
                    <a:pt x="1710" y="2951"/>
                  </a:lnTo>
                  <a:lnTo>
                    <a:pt x="1715" y="2971"/>
                  </a:lnTo>
                  <a:lnTo>
                    <a:pt x="1713" y="2991"/>
                  </a:lnTo>
                  <a:lnTo>
                    <a:pt x="1706" y="3009"/>
                  </a:lnTo>
                  <a:lnTo>
                    <a:pt x="1695" y="3025"/>
                  </a:lnTo>
                  <a:lnTo>
                    <a:pt x="1681" y="3037"/>
                  </a:lnTo>
                  <a:lnTo>
                    <a:pt x="1663" y="3045"/>
                  </a:lnTo>
                  <a:lnTo>
                    <a:pt x="1644" y="3049"/>
                  </a:lnTo>
                  <a:lnTo>
                    <a:pt x="1562" y="3052"/>
                  </a:lnTo>
                  <a:lnTo>
                    <a:pt x="1470" y="3049"/>
                  </a:lnTo>
                  <a:lnTo>
                    <a:pt x="1380" y="3041"/>
                  </a:lnTo>
                  <a:lnTo>
                    <a:pt x="1291" y="3028"/>
                  </a:lnTo>
                  <a:lnTo>
                    <a:pt x="1201" y="3009"/>
                  </a:lnTo>
                  <a:lnTo>
                    <a:pt x="1114" y="2985"/>
                  </a:lnTo>
                  <a:lnTo>
                    <a:pt x="1029" y="2956"/>
                  </a:lnTo>
                  <a:lnTo>
                    <a:pt x="945" y="2923"/>
                  </a:lnTo>
                  <a:lnTo>
                    <a:pt x="862" y="2884"/>
                  </a:lnTo>
                  <a:lnTo>
                    <a:pt x="782" y="2840"/>
                  </a:lnTo>
                  <a:lnTo>
                    <a:pt x="705" y="2792"/>
                  </a:lnTo>
                  <a:lnTo>
                    <a:pt x="631" y="2738"/>
                  </a:lnTo>
                  <a:lnTo>
                    <a:pt x="565" y="2685"/>
                  </a:lnTo>
                  <a:lnTo>
                    <a:pt x="502" y="2628"/>
                  </a:lnTo>
                  <a:lnTo>
                    <a:pt x="444" y="2569"/>
                  </a:lnTo>
                  <a:lnTo>
                    <a:pt x="387" y="2506"/>
                  </a:lnTo>
                  <a:lnTo>
                    <a:pt x="336" y="2440"/>
                  </a:lnTo>
                  <a:lnTo>
                    <a:pt x="287" y="2372"/>
                  </a:lnTo>
                  <a:lnTo>
                    <a:pt x="242" y="2300"/>
                  </a:lnTo>
                  <a:lnTo>
                    <a:pt x="202" y="2228"/>
                  </a:lnTo>
                  <a:lnTo>
                    <a:pt x="165" y="2152"/>
                  </a:lnTo>
                  <a:lnTo>
                    <a:pt x="149" y="2271"/>
                  </a:lnTo>
                  <a:lnTo>
                    <a:pt x="144" y="2290"/>
                  </a:lnTo>
                  <a:lnTo>
                    <a:pt x="133" y="2307"/>
                  </a:lnTo>
                  <a:lnTo>
                    <a:pt x="119" y="2320"/>
                  </a:lnTo>
                  <a:lnTo>
                    <a:pt x="103" y="2330"/>
                  </a:lnTo>
                  <a:lnTo>
                    <a:pt x="84" y="2335"/>
                  </a:lnTo>
                  <a:lnTo>
                    <a:pt x="64" y="2334"/>
                  </a:lnTo>
                  <a:lnTo>
                    <a:pt x="44" y="2329"/>
                  </a:lnTo>
                  <a:lnTo>
                    <a:pt x="28" y="2319"/>
                  </a:lnTo>
                  <a:lnTo>
                    <a:pt x="14" y="2306"/>
                  </a:lnTo>
                  <a:lnTo>
                    <a:pt x="5" y="2289"/>
                  </a:lnTo>
                  <a:lnTo>
                    <a:pt x="0" y="2270"/>
                  </a:lnTo>
                  <a:lnTo>
                    <a:pt x="0" y="2250"/>
                  </a:lnTo>
                  <a:lnTo>
                    <a:pt x="62" y="1810"/>
                  </a:lnTo>
                  <a:lnTo>
                    <a:pt x="63" y="1803"/>
                  </a:lnTo>
                  <a:lnTo>
                    <a:pt x="65" y="1796"/>
                  </a:lnTo>
                  <a:lnTo>
                    <a:pt x="72" y="1781"/>
                  </a:lnTo>
                  <a:lnTo>
                    <a:pt x="81" y="1768"/>
                  </a:lnTo>
                  <a:lnTo>
                    <a:pt x="93" y="1757"/>
                  </a:lnTo>
                  <a:lnTo>
                    <a:pt x="109" y="1750"/>
                  </a:lnTo>
                  <a:lnTo>
                    <a:pt x="121" y="1746"/>
                  </a:lnTo>
                  <a:lnTo>
                    <a:pt x="133" y="1745"/>
                  </a:lnTo>
                  <a:close/>
                  <a:moveTo>
                    <a:pt x="621" y="1193"/>
                  </a:moveTo>
                  <a:lnTo>
                    <a:pt x="600" y="1259"/>
                  </a:lnTo>
                  <a:lnTo>
                    <a:pt x="582" y="1326"/>
                  </a:lnTo>
                  <a:lnTo>
                    <a:pt x="570" y="1395"/>
                  </a:lnTo>
                  <a:lnTo>
                    <a:pt x="563" y="1465"/>
                  </a:lnTo>
                  <a:lnTo>
                    <a:pt x="560" y="1537"/>
                  </a:lnTo>
                  <a:lnTo>
                    <a:pt x="563" y="1603"/>
                  </a:lnTo>
                  <a:lnTo>
                    <a:pt x="569" y="1667"/>
                  </a:lnTo>
                  <a:lnTo>
                    <a:pt x="579" y="1730"/>
                  </a:lnTo>
                  <a:lnTo>
                    <a:pt x="681" y="1762"/>
                  </a:lnTo>
                  <a:lnTo>
                    <a:pt x="784" y="1790"/>
                  </a:lnTo>
                  <a:lnTo>
                    <a:pt x="890" y="1813"/>
                  </a:lnTo>
                  <a:lnTo>
                    <a:pt x="998" y="1834"/>
                  </a:lnTo>
                  <a:lnTo>
                    <a:pt x="1106" y="1851"/>
                  </a:lnTo>
                  <a:lnTo>
                    <a:pt x="1092" y="1749"/>
                  </a:lnTo>
                  <a:lnTo>
                    <a:pt x="1084" y="1645"/>
                  </a:lnTo>
                  <a:lnTo>
                    <a:pt x="1081" y="1537"/>
                  </a:lnTo>
                  <a:lnTo>
                    <a:pt x="1084" y="1419"/>
                  </a:lnTo>
                  <a:lnTo>
                    <a:pt x="1091" y="1303"/>
                  </a:lnTo>
                  <a:lnTo>
                    <a:pt x="971" y="1282"/>
                  </a:lnTo>
                  <a:lnTo>
                    <a:pt x="853" y="1257"/>
                  </a:lnTo>
                  <a:lnTo>
                    <a:pt x="736" y="1227"/>
                  </a:lnTo>
                  <a:lnTo>
                    <a:pt x="621" y="1193"/>
                  </a:lnTo>
                  <a:close/>
                  <a:moveTo>
                    <a:pt x="2560" y="1044"/>
                  </a:moveTo>
                  <a:lnTo>
                    <a:pt x="2537" y="1046"/>
                  </a:lnTo>
                  <a:lnTo>
                    <a:pt x="2514" y="1053"/>
                  </a:lnTo>
                  <a:lnTo>
                    <a:pt x="2492" y="1064"/>
                  </a:lnTo>
                  <a:lnTo>
                    <a:pt x="2470" y="1080"/>
                  </a:lnTo>
                  <a:lnTo>
                    <a:pt x="2449" y="1100"/>
                  </a:lnTo>
                  <a:lnTo>
                    <a:pt x="2434" y="1120"/>
                  </a:lnTo>
                  <a:lnTo>
                    <a:pt x="2422" y="1143"/>
                  </a:lnTo>
                  <a:lnTo>
                    <a:pt x="2413" y="1171"/>
                  </a:lnTo>
                  <a:lnTo>
                    <a:pt x="2404" y="1201"/>
                  </a:lnTo>
                  <a:lnTo>
                    <a:pt x="2399" y="1235"/>
                  </a:lnTo>
                  <a:lnTo>
                    <a:pt x="2394" y="1272"/>
                  </a:lnTo>
                  <a:lnTo>
                    <a:pt x="2391" y="1310"/>
                  </a:lnTo>
                  <a:lnTo>
                    <a:pt x="2388" y="1349"/>
                  </a:lnTo>
                  <a:lnTo>
                    <a:pt x="2387" y="1389"/>
                  </a:lnTo>
                  <a:lnTo>
                    <a:pt x="2385" y="1430"/>
                  </a:lnTo>
                  <a:lnTo>
                    <a:pt x="2382" y="1471"/>
                  </a:lnTo>
                  <a:lnTo>
                    <a:pt x="2378" y="1514"/>
                  </a:lnTo>
                  <a:lnTo>
                    <a:pt x="2372" y="1558"/>
                  </a:lnTo>
                  <a:lnTo>
                    <a:pt x="2363" y="1603"/>
                  </a:lnTo>
                  <a:lnTo>
                    <a:pt x="2354" y="1648"/>
                  </a:lnTo>
                  <a:lnTo>
                    <a:pt x="2345" y="1693"/>
                  </a:lnTo>
                  <a:lnTo>
                    <a:pt x="2335" y="1737"/>
                  </a:lnTo>
                  <a:lnTo>
                    <a:pt x="2324" y="1780"/>
                  </a:lnTo>
                  <a:lnTo>
                    <a:pt x="2313" y="1820"/>
                  </a:lnTo>
                  <a:lnTo>
                    <a:pt x="2303" y="1856"/>
                  </a:lnTo>
                  <a:lnTo>
                    <a:pt x="2294" y="1890"/>
                  </a:lnTo>
                  <a:lnTo>
                    <a:pt x="2284" y="1920"/>
                  </a:lnTo>
                  <a:lnTo>
                    <a:pt x="2277" y="1944"/>
                  </a:lnTo>
                  <a:lnTo>
                    <a:pt x="2271" y="1965"/>
                  </a:lnTo>
                  <a:lnTo>
                    <a:pt x="2257" y="2002"/>
                  </a:lnTo>
                  <a:lnTo>
                    <a:pt x="2238" y="2036"/>
                  </a:lnTo>
                  <a:lnTo>
                    <a:pt x="2217" y="2067"/>
                  </a:lnTo>
                  <a:lnTo>
                    <a:pt x="2192" y="2094"/>
                  </a:lnTo>
                  <a:lnTo>
                    <a:pt x="2164" y="2116"/>
                  </a:lnTo>
                  <a:lnTo>
                    <a:pt x="2134" y="2134"/>
                  </a:lnTo>
                  <a:lnTo>
                    <a:pt x="2104" y="2146"/>
                  </a:lnTo>
                  <a:lnTo>
                    <a:pt x="2072" y="2152"/>
                  </a:lnTo>
                  <a:lnTo>
                    <a:pt x="2043" y="2153"/>
                  </a:lnTo>
                  <a:lnTo>
                    <a:pt x="2014" y="2148"/>
                  </a:lnTo>
                  <a:lnTo>
                    <a:pt x="1988" y="2139"/>
                  </a:lnTo>
                  <a:lnTo>
                    <a:pt x="1963" y="2124"/>
                  </a:lnTo>
                  <a:lnTo>
                    <a:pt x="1940" y="2106"/>
                  </a:lnTo>
                  <a:lnTo>
                    <a:pt x="1921" y="2082"/>
                  </a:lnTo>
                  <a:lnTo>
                    <a:pt x="1902" y="2055"/>
                  </a:lnTo>
                  <a:lnTo>
                    <a:pt x="1890" y="2030"/>
                  </a:lnTo>
                  <a:lnTo>
                    <a:pt x="1878" y="2003"/>
                  </a:lnTo>
                  <a:lnTo>
                    <a:pt x="1865" y="1969"/>
                  </a:lnTo>
                  <a:lnTo>
                    <a:pt x="1854" y="1932"/>
                  </a:lnTo>
                  <a:lnTo>
                    <a:pt x="1845" y="1901"/>
                  </a:lnTo>
                  <a:lnTo>
                    <a:pt x="1834" y="1871"/>
                  </a:lnTo>
                  <a:lnTo>
                    <a:pt x="1822" y="1844"/>
                  </a:lnTo>
                  <a:lnTo>
                    <a:pt x="1800" y="1804"/>
                  </a:lnTo>
                  <a:lnTo>
                    <a:pt x="1778" y="1770"/>
                  </a:lnTo>
                  <a:lnTo>
                    <a:pt x="1757" y="1743"/>
                  </a:lnTo>
                  <a:lnTo>
                    <a:pt x="1734" y="1719"/>
                  </a:lnTo>
                  <a:lnTo>
                    <a:pt x="1711" y="1701"/>
                  </a:lnTo>
                  <a:lnTo>
                    <a:pt x="1699" y="1695"/>
                  </a:lnTo>
                  <a:lnTo>
                    <a:pt x="1684" y="1690"/>
                  </a:lnTo>
                  <a:lnTo>
                    <a:pt x="1664" y="1685"/>
                  </a:lnTo>
                  <a:lnTo>
                    <a:pt x="1645" y="1684"/>
                  </a:lnTo>
                  <a:lnTo>
                    <a:pt x="1640" y="1684"/>
                  </a:lnTo>
                  <a:lnTo>
                    <a:pt x="1630" y="1685"/>
                  </a:lnTo>
                  <a:lnTo>
                    <a:pt x="1623" y="1690"/>
                  </a:lnTo>
                  <a:lnTo>
                    <a:pt x="1616" y="1696"/>
                  </a:lnTo>
                  <a:lnTo>
                    <a:pt x="1605" y="1711"/>
                  </a:lnTo>
                  <a:lnTo>
                    <a:pt x="1596" y="1732"/>
                  </a:lnTo>
                  <a:lnTo>
                    <a:pt x="1590" y="1756"/>
                  </a:lnTo>
                  <a:lnTo>
                    <a:pt x="1586" y="1783"/>
                  </a:lnTo>
                  <a:lnTo>
                    <a:pt x="1586" y="1811"/>
                  </a:lnTo>
                  <a:lnTo>
                    <a:pt x="1587" y="1823"/>
                  </a:lnTo>
                  <a:lnTo>
                    <a:pt x="1590" y="1838"/>
                  </a:lnTo>
                  <a:lnTo>
                    <a:pt x="1594" y="1856"/>
                  </a:lnTo>
                  <a:lnTo>
                    <a:pt x="1600" y="1876"/>
                  </a:lnTo>
                  <a:lnTo>
                    <a:pt x="1605" y="1896"/>
                  </a:lnTo>
                  <a:lnTo>
                    <a:pt x="1611" y="1916"/>
                  </a:lnTo>
                  <a:lnTo>
                    <a:pt x="1617" y="1933"/>
                  </a:lnTo>
                  <a:lnTo>
                    <a:pt x="1622" y="1947"/>
                  </a:lnTo>
                  <a:lnTo>
                    <a:pt x="1644" y="1997"/>
                  </a:lnTo>
                  <a:lnTo>
                    <a:pt x="1662" y="2043"/>
                  </a:lnTo>
                  <a:lnTo>
                    <a:pt x="1679" y="2087"/>
                  </a:lnTo>
                  <a:lnTo>
                    <a:pt x="1694" y="2128"/>
                  </a:lnTo>
                  <a:lnTo>
                    <a:pt x="1708" y="2166"/>
                  </a:lnTo>
                  <a:lnTo>
                    <a:pt x="1729" y="2221"/>
                  </a:lnTo>
                  <a:lnTo>
                    <a:pt x="1749" y="2273"/>
                  </a:lnTo>
                  <a:lnTo>
                    <a:pt x="1770" y="2323"/>
                  </a:lnTo>
                  <a:lnTo>
                    <a:pt x="1792" y="2373"/>
                  </a:lnTo>
                  <a:lnTo>
                    <a:pt x="1814" y="2422"/>
                  </a:lnTo>
                  <a:lnTo>
                    <a:pt x="1841" y="2471"/>
                  </a:lnTo>
                  <a:lnTo>
                    <a:pt x="1871" y="2521"/>
                  </a:lnTo>
                  <a:lnTo>
                    <a:pt x="1903" y="2573"/>
                  </a:lnTo>
                  <a:lnTo>
                    <a:pt x="1923" y="2597"/>
                  </a:lnTo>
                  <a:lnTo>
                    <a:pt x="1947" y="2624"/>
                  </a:lnTo>
                  <a:lnTo>
                    <a:pt x="1960" y="2639"/>
                  </a:lnTo>
                  <a:lnTo>
                    <a:pt x="1974" y="2657"/>
                  </a:lnTo>
                  <a:lnTo>
                    <a:pt x="1990" y="2675"/>
                  </a:lnTo>
                  <a:lnTo>
                    <a:pt x="2005" y="2695"/>
                  </a:lnTo>
                  <a:lnTo>
                    <a:pt x="2019" y="2718"/>
                  </a:lnTo>
                  <a:lnTo>
                    <a:pt x="2034" y="2744"/>
                  </a:lnTo>
                  <a:lnTo>
                    <a:pt x="2047" y="2772"/>
                  </a:lnTo>
                  <a:lnTo>
                    <a:pt x="2060" y="2803"/>
                  </a:lnTo>
                  <a:lnTo>
                    <a:pt x="2070" y="2838"/>
                  </a:lnTo>
                  <a:lnTo>
                    <a:pt x="2078" y="2876"/>
                  </a:lnTo>
                  <a:lnTo>
                    <a:pt x="2084" y="2917"/>
                  </a:lnTo>
                  <a:lnTo>
                    <a:pt x="2087" y="2964"/>
                  </a:lnTo>
                  <a:lnTo>
                    <a:pt x="2087" y="2970"/>
                  </a:lnTo>
                  <a:lnTo>
                    <a:pt x="2087" y="2972"/>
                  </a:lnTo>
                  <a:lnTo>
                    <a:pt x="2089" y="2984"/>
                  </a:lnTo>
                  <a:lnTo>
                    <a:pt x="2093" y="2993"/>
                  </a:lnTo>
                  <a:lnTo>
                    <a:pt x="2100" y="2998"/>
                  </a:lnTo>
                  <a:lnTo>
                    <a:pt x="2106" y="3000"/>
                  </a:lnTo>
                  <a:lnTo>
                    <a:pt x="2883" y="3000"/>
                  </a:lnTo>
                  <a:lnTo>
                    <a:pt x="2891" y="3000"/>
                  </a:lnTo>
                  <a:lnTo>
                    <a:pt x="2893" y="2999"/>
                  </a:lnTo>
                  <a:lnTo>
                    <a:pt x="2896" y="2998"/>
                  </a:lnTo>
                  <a:lnTo>
                    <a:pt x="2899" y="2996"/>
                  </a:lnTo>
                  <a:lnTo>
                    <a:pt x="2901" y="2993"/>
                  </a:lnTo>
                  <a:lnTo>
                    <a:pt x="2904" y="2990"/>
                  </a:lnTo>
                  <a:lnTo>
                    <a:pt x="2907" y="2985"/>
                  </a:lnTo>
                  <a:lnTo>
                    <a:pt x="2954" y="2854"/>
                  </a:lnTo>
                  <a:lnTo>
                    <a:pt x="3001" y="2721"/>
                  </a:lnTo>
                  <a:lnTo>
                    <a:pt x="3023" y="2658"/>
                  </a:lnTo>
                  <a:lnTo>
                    <a:pt x="3045" y="2592"/>
                  </a:lnTo>
                  <a:lnTo>
                    <a:pt x="3070" y="2521"/>
                  </a:lnTo>
                  <a:lnTo>
                    <a:pt x="3094" y="2447"/>
                  </a:lnTo>
                  <a:lnTo>
                    <a:pt x="3120" y="2369"/>
                  </a:lnTo>
                  <a:lnTo>
                    <a:pt x="3144" y="2296"/>
                  </a:lnTo>
                  <a:lnTo>
                    <a:pt x="3165" y="2229"/>
                  </a:lnTo>
                  <a:lnTo>
                    <a:pt x="3184" y="2166"/>
                  </a:lnTo>
                  <a:lnTo>
                    <a:pt x="3199" y="2107"/>
                  </a:lnTo>
                  <a:lnTo>
                    <a:pt x="3211" y="2051"/>
                  </a:lnTo>
                  <a:lnTo>
                    <a:pt x="3221" y="1998"/>
                  </a:lnTo>
                  <a:lnTo>
                    <a:pt x="3227" y="1946"/>
                  </a:lnTo>
                  <a:lnTo>
                    <a:pt x="3229" y="1897"/>
                  </a:lnTo>
                  <a:lnTo>
                    <a:pt x="3228" y="1849"/>
                  </a:lnTo>
                  <a:lnTo>
                    <a:pt x="3223" y="1802"/>
                  </a:lnTo>
                  <a:lnTo>
                    <a:pt x="3215" y="1763"/>
                  </a:lnTo>
                  <a:lnTo>
                    <a:pt x="3202" y="1723"/>
                  </a:lnTo>
                  <a:lnTo>
                    <a:pt x="3187" y="1680"/>
                  </a:lnTo>
                  <a:lnTo>
                    <a:pt x="3166" y="1635"/>
                  </a:lnTo>
                  <a:lnTo>
                    <a:pt x="3142" y="1587"/>
                  </a:lnTo>
                  <a:lnTo>
                    <a:pt x="3135" y="1583"/>
                  </a:lnTo>
                  <a:lnTo>
                    <a:pt x="3129" y="1580"/>
                  </a:lnTo>
                  <a:lnTo>
                    <a:pt x="3124" y="1578"/>
                  </a:lnTo>
                  <a:lnTo>
                    <a:pt x="3111" y="1575"/>
                  </a:lnTo>
                  <a:lnTo>
                    <a:pt x="3100" y="1569"/>
                  </a:lnTo>
                  <a:lnTo>
                    <a:pt x="3095" y="1596"/>
                  </a:lnTo>
                  <a:lnTo>
                    <a:pt x="3091" y="1623"/>
                  </a:lnTo>
                  <a:lnTo>
                    <a:pt x="3086" y="1653"/>
                  </a:lnTo>
                  <a:lnTo>
                    <a:pt x="3072" y="1727"/>
                  </a:lnTo>
                  <a:lnTo>
                    <a:pt x="3058" y="1800"/>
                  </a:lnTo>
                  <a:lnTo>
                    <a:pt x="3042" y="1885"/>
                  </a:lnTo>
                  <a:lnTo>
                    <a:pt x="3027" y="1967"/>
                  </a:lnTo>
                  <a:lnTo>
                    <a:pt x="3008" y="2046"/>
                  </a:lnTo>
                  <a:lnTo>
                    <a:pt x="2988" y="2120"/>
                  </a:lnTo>
                  <a:lnTo>
                    <a:pt x="2979" y="2139"/>
                  </a:lnTo>
                  <a:lnTo>
                    <a:pt x="2967" y="2154"/>
                  </a:lnTo>
                  <a:lnTo>
                    <a:pt x="2952" y="2165"/>
                  </a:lnTo>
                  <a:lnTo>
                    <a:pt x="2933" y="2172"/>
                  </a:lnTo>
                  <a:lnTo>
                    <a:pt x="2914" y="2174"/>
                  </a:lnTo>
                  <a:lnTo>
                    <a:pt x="2894" y="2170"/>
                  </a:lnTo>
                  <a:lnTo>
                    <a:pt x="2876" y="2162"/>
                  </a:lnTo>
                  <a:lnTo>
                    <a:pt x="2860" y="2150"/>
                  </a:lnTo>
                  <a:lnTo>
                    <a:pt x="2850" y="2135"/>
                  </a:lnTo>
                  <a:lnTo>
                    <a:pt x="2843" y="2116"/>
                  </a:lnTo>
                  <a:lnTo>
                    <a:pt x="2841" y="2097"/>
                  </a:lnTo>
                  <a:lnTo>
                    <a:pt x="2844" y="2077"/>
                  </a:lnTo>
                  <a:lnTo>
                    <a:pt x="2859" y="2022"/>
                  </a:lnTo>
                  <a:lnTo>
                    <a:pt x="2873" y="1964"/>
                  </a:lnTo>
                  <a:lnTo>
                    <a:pt x="2886" y="1902"/>
                  </a:lnTo>
                  <a:lnTo>
                    <a:pt x="2898" y="1838"/>
                  </a:lnTo>
                  <a:lnTo>
                    <a:pt x="2911" y="1772"/>
                  </a:lnTo>
                  <a:lnTo>
                    <a:pt x="2924" y="1700"/>
                  </a:lnTo>
                  <a:lnTo>
                    <a:pt x="2938" y="1624"/>
                  </a:lnTo>
                  <a:lnTo>
                    <a:pt x="2943" y="1597"/>
                  </a:lnTo>
                  <a:lnTo>
                    <a:pt x="2947" y="1575"/>
                  </a:lnTo>
                  <a:lnTo>
                    <a:pt x="2950" y="1557"/>
                  </a:lnTo>
                  <a:lnTo>
                    <a:pt x="2952" y="1540"/>
                  </a:lnTo>
                  <a:lnTo>
                    <a:pt x="2953" y="1526"/>
                  </a:lnTo>
                  <a:lnTo>
                    <a:pt x="2953" y="1512"/>
                  </a:lnTo>
                  <a:lnTo>
                    <a:pt x="2953" y="1498"/>
                  </a:lnTo>
                  <a:lnTo>
                    <a:pt x="2951" y="1484"/>
                  </a:lnTo>
                  <a:lnTo>
                    <a:pt x="2948" y="1469"/>
                  </a:lnTo>
                  <a:lnTo>
                    <a:pt x="2942" y="1452"/>
                  </a:lnTo>
                  <a:lnTo>
                    <a:pt x="2936" y="1433"/>
                  </a:lnTo>
                  <a:lnTo>
                    <a:pt x="2928" y="1411"/>
                  </a:lnTo>
                  <a:lnTo>
                    <a:pt x="2918" y="1386"/>
                  </a:lnTo>
                  <a:lnTo>
                    <a:pt x="2904" y="1356"/>
                  </a:lnTo>
                  <a:lnTo>
                    <a:pt x="2890" y="1322"/>
                  </a:lnTo>
                  <a:lnTo>
                    <a:pt x="2873" y="1285"/>
                  </a:lnTo>
                  <a:lnTo>
                    <a:pt x="2854" y="1256"/>
                  </a:lnTo>
                  <a:lnTo>
                    <a:pt x="2835" y="1232"/>
                  </a:lnTo>
                  <a:lnTo>
                    <a:pt x="2815" y="1215"/>
                  </a:lnTo>
                  <a:lnTo>
                    <a:pt x="2796" y="1205"/>
                  </a:lnTo>
                  <a:lnTo>
                    <a:pt x="2789" y="1202"/>
                  </a:lnTo>
                  <a:lnTo>
                    <a:pt x="2781" y="1201"/>
                  </a:lnTo>
                  <a:lnTo>
                    <a:pt x="2769" y="1201"/>
                  </a:lnTo>
                  <a:lnTo>
                    <a:pt x="2753" y="1205"/>
                  </a:lnTo>
                  <a:lnTo>
                    <a:pt x="2758" y="1257"/>
                  </a:lnTo>
                  <a:lnTo>
                    <a:pt x="2762" y="1309"/>
                  </a:lnTo>
                  <a:lnTo>
                    <a:pt x="2766" y="1362"/>
                  </a:lnTo>
                  <a:lnTo>
                    <a:pt x="2767" y="1413"/>
                  </a:lnTo>
                  <a:lnTo>
                    <a:pt x="2768" y="1463"/>
                  </a:lnTo>
                  <a:lnTo>
                    <a:pt x="2765" y="1513"/>
                  </a:lnTo>
                  <a:lnTo>
                    <a:pt x="2761" y="1559"/>
                  </a:lnTo>
                  <a:lnTo>
                    <a:pt x="2753" y="1602"/>
                  </a:lnTo>
                  <a:lnTo>
                    <a:pt x="2735" y="1681"/>
                  </a:lnTo>
                  <a:lnTo>
                    <a:pt x="2719" y="1755"/>
                  </a:lnTo>
                  <a:lnTo>
                    <a:pt x="2702" y="1825"/>
                  </a:lnTo>
                  <a:lnTo>
                    <a:pt x="2687" y="1888"/>
                  </a:lnTo>
                  <a:lnTo>
                    <a:pt x="2672" y="1947"/>
                  </a:lnTo>
                  <a:lnTo>
                    <a:pt x="2658" y="2000"/>
                  </a:lnTo>
                  <a:lnTo>
                    <a:pt x="2645" y="2047"/>
                  </a:lnTo>
                  <a:lnTo>
                    <a:pt x="2637" y="2065"/>
                  </a:lnTo>
                  <a:lnTo>
                    <a:pt x="2624" y="2080"/>
                  </a:lnTo>
                  <a:lnTo>
                    <a:pt x="2608" y="2092"/>
                  </a:lnTo>
                  <a:lnTo>
                    <a:pt x="2590" y="2099"/>
                  </a:lnTo>
                  <a:lnTo>
                    <a:pt x="2571" y="2101"/>
                  </a:lnTo>
                  <a:lnTo>
                    <a:pt x="2550" y="2097"/>
                  </a:lnTo>
                  <a:lnTo>
                    <a:pt x="2533" y="2089"/>
                  </a:lnTo>
                  <a:lnTo>
                    <a:pt x="2517" y="2076"/>
                  </a:lnTo>
                  <a:lnTo>
                    <a:pt x="2506" y="2061"/>
                  </a:lnTo>
                  <a:lnTo>
                    <a:pt x="2499" y="2043"/>
                  </a:lnTo>
                  <a:lnTo>
                    <a:pt x="2497" y="2023"/>
                  </a:lnTo>
                  <a:lnTo>
                    <a:pt x="2501" y="2004"/>
                  </a:lnTo>
                  <a:lnTo>
                    <a:pt x="2513" y="1959"/>
                  </a:lnTo>
                  <a:lnTo>
                    <a:pt x="2528" y="1906"/>
                  </a:lnTo>
                  <a:lnTo>
                    <a:pt x="2542" y="1848"/>
                  </a:lnTo>
                  <a:lnTo>
                    <a:pt x="2557" y="1785"/>
                  </a:lnTo>
                  <a:lnTo>
                    <a:pt x="2573" y="1717"/>
                  </a:lnTo>
                  <a:lnTo>
                    <a:pt x="2589" y="1645"/>
                  </a:lnTo>
                  <a:lnTo>
                    <a:pt x="2606" y="1570"/>
                  </a:lnTo>
                  <a:lnTo>
                    <a:pt x="2612" y="1532"/>
                  </a:lnTo>
                  <a:lnTo>
                    <a:pt x="2616" y="1491"/>
                  </a:lnTo>
                  <a:lnTo>
                    <a:pt x="2617" y="1447"/>
                  </a:lnTo>
                  <a:lnTo>
                    <a:pt x="2616" y="1400"/>
                  </a:lnTo>
                  <a:lnTo>
                    <a:pt x="2614" y="1352"/>
                  </a:lnTo>
                  <a:lnTo>
                    <a:pt x="2611" y="1303"/>
                  </a:lnTo>
                  <a:lnTo>
                    <a:pt x="2606" y="1254"/>
                  </a:lnTo>
                  <a:lnTo>
                    <a:pt x="2602" y="1206"/>
                  </a:lnTo>
                  <a:lnTo>
                    <a:pt x="2596" y="1158"/>
                  </a:lnTo>
                  <a:lnTo>
                    <a:pt x="2590" y="1101"/>
                  </a:lnTo>
                  <a:lnTo>
                    <a:pt x="2585" y="1046"/>
                  </a:lnTo>
                  <a:lnTo>
                    <a:pt x="2560" y="1044"/>
                  </a:lnTo>
                  <a:close/>
                  <a:moveTo>
                    <a:pt x="2557" y="893"/>
                  </a:moveTo>
                  <a:lnTo>
                    <a:pt x="2599" y="897"/>
                  </a:lnTo>
                  <a:lnTo>
                    <a:pt x="2640" y="905"/>
                  </a:lnTo>
                  <a:lnTo>
                    <a:pt x="2683" y="919"/>
                  </a:lnTo>
                  <a:lnTo>
                    <a:pt x="2687" y="920"/>
                  </a:lnTo>
                  <a:lnTo>
                    <a:pt x="2702" y="929"/>
                  </a:lnTo>
                  <a:lnTo>
                    <a:pt x="2715" y="942"/>
                  </a:lnTo>
                  <a:lnTo>
                    <a:pt x="2724" y="955"/>
                  </a:lnTo>
                  <a:lnTo>
                    <a:pt x="2729" y="971"/>
                  </a:lnTo>
                  <a:lnTo>
                    <a:pt x="2732" y="988"/>
                  </a:lnTo>
                  <a:lnTo>
                    <a:pt x="2734" y="1019"/>
                  </a:lnTo>
                  <a:lnTo>
                    <a:pt x="2737" y="1054"/>
                  </a:lnTo>
                  <a:lnTo>
                    <a:pt x="2773" y="1051"/>
                  </a:lnTo>
                  <a:lnTo>
                    <a:pt x="2809" y="1053"/>
                  </a:lnTo>
                  <a:lnTo>
                    <a:pt x="2844" y="1062"/>
                  </a:lnTo>
                  <a:lnTo>
                    <a:pt x="2876" y="1076"/>
                  </a:lnTo>
                  <a:lnTo>
                    <a:pt x="2905" y="1094"/>
                  </a:lnTo>
                  <a:lnTo>
                    <a:pt x="2933" y="1118"/>
                  </a:lnTo>
                  <a:lnTo>
                    <a:pt x="2960" y="1146"/>
                  </a:lnTo>
                  <a:lnTo>
                    <a:pt x="2985" y="1180"/>
                  </a:lnTo>
                  <a:lnTo>
                    <a:pt x="3007" y="1219"/>
                  </a:lnTo>
                  <a:lnTo>
                    <a:pt x="3028" y="1262"/>
                  </a:lnTo>
                  <a:lnTo>
                    <a:pt x="3045" y="1302"/>
                  </a:lnTo>
                  <a:lnTo>
                    <a:pt x="3059" y="1337"/>
                  </a:lnTo>
                  <a:lnTo>
                    <a:pt x="3072" y="1367"/>
                  </a:lnTo>
                  <a:lnTo>
                    <a:pt x="3082" y="1394"/>
                  </a:lnTo>
                  <a:lnTo>
                    <a:pt x="3089" y="1418"/>
                  </a:lnTo>
                  <a:lnTo>
                    <a:pt x="3095" y="1441"/>
                  </a:lnTo>
                  <a:lnTo>
                    <a:pt x="3111" y="1434"/>
                  </a:lnTo>
                  <a:lnTo>
                    <a:pt x="3127" y="1430"/>
                  </a:lnTo>
                  <a:lnTo>
                    <a:pt x="3145" y="1430"/>
                  </a:lnTo>
                  <a:lnTo>
                    <a:pt x="3160" y="1433"/>
                  </a:lnTo>
                  <a:lnTo>
                    <a:pt x="3179" y="1439"/>
                  </a:lnTo>
                  <a:lnTo>
                    <a:pt x="3199" y="1447"/>
                  </a:lnTo>
                  <a:lnTo>
                    <a:pt x="3220" y="1458"/>
                  </a:lnTo>
                  <a:lnTo>
                    <a:pt x="3239" y="1472"/>
                  </a:lnTo>
                  <a:lnTo>
                    <a:pt x="3256" y="1487"/>
                  </a:lnTo>
                  <a:lnTo>
                    <a:pt x="3268" y="1502"/>
                  </a:lnTo>
                  <a:lnTo>
                    <a:pt x="3295" y="1553"/>
                  </a:lnTo>
                  <a:lnTo>
                    <a:pt x="3317" y="1602"/>
                  </a:lnTo>
                  <a:lnTo>
                    <a:pt x="3336" y="1649"/>
                  </a:lnTo>
                  <a:lnTo>
                    <a:pt x="3351" y="1693"/>
                  </a:lnTo>
                  <a:lnTo>
                    <a:pt x="3362" y="1737"/>
                  </a:lnTo>
                  <a:lnTo>
                    <a:pt x="3371" y="1779"/>
                  </a:lnTo>
                  <a:lnTo>
                    <a:pt x="3377" y="1831"/>
                  </a:lnTo>
                  <a:lnTo>
                    <a:pt x="3380" y="1882"/>
                  </a:lnTo>
                  <a:lnTo>
                    <a:pt x="3379" y="1933"/>
                  </a:lnTo>
                  <a:lnTo>
                    <a:pt x="3375" y="1986"/>
                  </a:lnTo>
                  <a:lnTo>
                    <a:pt x="3366" y="2040"/>
                  </a:lnTo>
                  <a:lnTo>
                    <a:pt x="3356" y="2096"/>
                  </a:lnTo>
                  <a:lnTo>
                    <a:pt x="3343" y="2153"/>
                  </a:lnTo>
                  <a:lnTo>
                    <a:pt x="3326" y="2213"/>
                  </a:lnTo>
                  <a:lnTo>
                    <a:pt x="3308" y="2278"/>
                  </a:lnTo>
                  <a:lnTo>
                    <a:pt x="3286" y="2345"/>
                  </a:lnTo>
                  <a:lnTo>
                    <a:pt x="3263" y="2417"/>
                  </a:lnTo>
                  <a:lnTo>
                    <a:pt x="3237" y="2494"/>
                  </a:lnTo>
                  <a:lnTo>
                    <a:pt x="3212" y="2570"/>
                  </a:lnTo>
                  <a:lnTo>
                    <a:pt x="3188" y="2640"/>
                  </a:lnTo>
                  <a:lnTo>
                    <a:pt x="3165" y="2707"/>
                  </a:lnTo>
                  <a:lnTo>
                    <a:pt x="3143" y="2770"/>
                  </a:lnTo>
                  <a:lnTo>
                    <a:pt x="3095" y="2904"/>
                  </a:lnTo>
                  <a:lnTo>
                    <a:pt x="3048" y="3036"/>
                  </a:lnTo>
                  <a:lnTo>
                    <a:pt x="3036" y="3063"/>
                  </a:lnTo>
                  <a:lnTo>
                    <a:pt x="3020" y="3086"/>
                  </a:lnTo>
                  <a:lnTo>
                    <a:pt x="3001" y="3107"/>
                  </a:lnTo>
                  <a:lnTo>
                    <a:pt x="2979" y="3124"/>
                  </a:lnTo>
                  <a:lnTo>
                    <a:pt x="2956" y="3136"/>
                  </a:lnTo>
                  <a:lnTo>
                    <a:pt x="2930" y="3146"/>
                  </a:lnTo>
                  <a:lnTo>
                    <a:pt x="2902" y="3150"/>
                  </a:lnTo>
                  <a:lnTo>
                    <a:pt x="2896" y="3151"/>
                  </a:lnTo>
                  <a:lnTo>
                    <a:pt x="2891" y="3151"/>
                  </a:lnTo>
                  <a:lnTo>
                    <a:pt x="2106" y="3151"/>
                  </a:lnTo>
                  <a:lnTo>
                    <a:pt x="2076" y="3148"/>
                  </a:lnTo>
                  <a:lnTo>
                    <a:pt x="2047" y="3140"/>
                  </a:lnTo>
                  <a:lnTo>
                    <a:pt x="2021" y="3126"/>
                  </a:lnTo>
                  <a:lnTo>
                    <a:pt x="1997" y="3109"/>
                  </a:lnTo>
                  <a:lnTo>
                    <a:pt x="1976" y="3087"/>
                  </a:lnTo>
                  <a:lnTo>
                    <a:pt x="1960" y="3062"/>
                  </a:lnTo>
                  <a:lnTo>
                    <a:pt x="1948" y="3034"/>
                  </a:lnTo>
                  <a:lnTo>
                    <a:pt x="1939" y="3003"/>
                  </a:lnTo>
                  <a:lnTo>
                    <a:pt x="1936" y="2972"/>
                  </a:lnTo>
                  <a:lnTo>
                    <a:pt x="1937" y="2968"/>
                  </a:lnTo>
                  <a:lnTo>
                    <a:pt x="1933" y="2929"/>
                  </a:lnTo>
                  <a:lnTo>
                    <a:pt x="1928" y="2895"/>
                  </a:lnTo>
                  <a:lnTo>
                    <a:pt x="1921" y="2864"/>
                  </a:lnTo>
                  <a:lnTo>
                    <a:pt x="1911" y="2838"/>
                  </a:lnTo>
                  <a:lnTo>
                    <a:pt x="1900" y="2813"/>
                  </a:lnTo>
                  <a:lnTo>
                    <a:pt x="1888" y="2793"/>
                  </a:lnTo>
                  <a:lnTo>
                    <a:pt x="1876" y="2773"/>
                  </a:lnTo>
                  <a:lnTo>
                    <a:pt x="1861" y="2756"/>
                  </a:lnTo>
                  <a:lnTo>
                    <a:pt x="1848" y="2739"/>
                  </a:lnTo>
                  <a:lnTo>
                    <a:pt x="1835" y="2724"/>
                  </a:lnTo>
                  <a:lnTo>
                    <a:pt x="1815" y="2703"/>
                  </a:lnTo>
                  <a:lnTo>
                    <a:pt x="1797" y="2681"/>
                  </a:lnTo>
                  <a:lnTo>
                    <a:pt x="1779" y="2658"/>
                  </a:lnTo>
                  <a:lnTo>
                    <a:pt x="1742" y="2600"/>
                  </a:lnTo>
                  <a:lnTo>
                    <a:pt x="1709" y="2545"/>
                  </a:lnTo>
                  <a:lnTo>
                    <a:pt x="1681" y="2491"/>
                  </a:lnTo>
                  <a:lnTo>
                    <a:pt x="1655" y="2437"/>
                  </a:lnTo>
                  <a:lnTo>
                    <a:pt x="1631" y="2383"/>
                  </a:lnTo>
                  <a:lnTo>
                    <a:pt x="1610" y="2329"/>
                  </a:lnTo>
                  <a:lnTo>
                    <a:pt x="1588" y="2275"/>
                  </a:lnTo>
                  <a:lnTo>
                    <a:pt x="1568" y="2219"/>
                  </a:lnTo>
                  <a:lnTo>
                    <a:pt x="1553" y="2180"/>
                  </a:lnTo>
                  <a:lnTo>
                    <a:pt x="1538" y="2140"/>
                  </a:lnTo>
                  <a:lnTo>
                    <a:pt x="1522" y="2098"/>
                  </a:lnTo>
                  <a:lnTo>
                    <a:pt x="1504" y="2054"/>
                  </a:lnTo>
                  <a:lnTo>
                    <a:pt x="1485" y="2006"/>
                  </a:lnTo>
                  <a:lnTo>
                    <a:pt x="1477" y="1988"/>
                  </a:lnTo>
                  <a:lnTo>
                    <a:pt x="1469" y="1967"/>
                  </a:lnTo>
                  <a:lnTo>
                    <a:pt x="1462" y="1942"/>
                  </a:lnTo>
                  <a:lnTo>
                    <a:pt x="1455" y="1916"/>
                  </a:lnTo>
                  <a:lnTo>
                    <a:pt x="1448" y="1889"/>
                  </a:lnTo>
                  <a:lnTo>
                    <a:pt x="1442" y="1864"/>
                  </a:lnTo>
                  <a:lnTo>
                    <a:pt x="1438" y="1840"/>
                  </a:lnTo>
                  <a:lnTo>
                    <a:pt x="1436" y="1818"/>
                  </a:lnTo>
                  <a:lnTo>
                    <a:pt x="1436" y="1781"/>
                  </a:lnTo>
                  <a:lnTo>
                    <a:pt x="1439" y="1744"/>
                  </a:lnTo>
                  <a:lnTo>
                    <a:pt x="1447" y="1709"/>
                  </a:lnTo>
                  <a:lnTo>
                    <a:pt x="1457" y="1675"/>
                  </a:lnTo>
                  <a:lnTo>
                    <a:pt x="1469" y="1646"/>
                  </a:lnTo>
                  <a:lnTo>
                    <a:pt x="1486" y="1618"/>
                  </a:lnTo>
                  <a:lnTo>
                    <a:pt x="1505" y="1593"/>
                  </a:lnTo>
                  <a:lnTo>
                    <a:pt x="1527" y="1573"/>
                  </a:lnTo>
                  <a:lnTo>
                    <a:pt x="1550" y="1558"/>
                  </a:lnTo>
                  <a:lnTo>
                    <a:pt x="1577" y="1545"/>
                  </a:lnTo>
                  <a:lnTo>
                    <a:pt x="1605" y="1537"/>
                  </a:lnTo>
                  <a:lnTo>
                    <a:pt x="1634" y="1534"/>
                  </a:lnTo>
                  <a:lnTo>
                    <a:pt x="1669" y="1535"/>
                  </a:lnTo>
                  <a:lnTo>
                    <a:pt x="1704" y="1540"/>
                  </a:lnTo>
                  <a:lnTo>
                    <a:pt x="1738" y="1549"/>
                  </a:lnTo>
                  <a:lnTo>
                    <a:pt x="1769" y="1562"/>
                  </a:lnTo>
                  <a:lnTo>
                    <a:pt x="1797" y="1577"/>
                  </a:lnTo>
                  <a:lnTo>
                    <a:pt x="1832" y="1605"/>
                  </a:lnTo>
                  <a:lnTo>
                    <a:pt x="1864" y="1637"/>
                  </a:lnTo>
                  <a:lnTo>
                    <a:pt x="1896" y="1677"/>
                  </a:lnTo>
                  <a:lnTo>
                    <a:pt x="1926" y="1722"/>
                  </a:lnTo>
                  <a:lnTo>
                    <a:pt x="1956" y="1774"/>
                  </a:lnTo>
                  <a:lnTo>
                    <a:pt x="1973" y="1813"/>
                  </a:lnTo>
                  <a:lnTo>
                    <a:pt x="1987" y="1852"/>
                  </a:lnTo>
                  <a:lnTo>
                    <a:pt x="1999" y="1889"/>
                  </a:lnTo>
                  <a:lnTo>
                    <a:pt x="2008" y="1920"/>
                  </a:lnTo>
                  <a:lnTo>
                    <a:pt x="2017" y="1945"/>
                  </a:lnTo>
                  <a:lnTo>
                    <a:pt x="2026" y="1966"/>
                  </a:lnTo>
                  <a:lnTo>
                    <a:pt x="2035" y="1982"/>
                  </a:lnTo>
                  <a:lnTo>
                    <a:pt x="2042" y="1994"/>
                  </a:lnTo>
                  <a:lnTo>
                    <a:pt x="2050" y="2001"/>
                  </a:lnTo>
                  <a:lnTo>
                    <a:pt x="2057" y="2003"/>
                  </a:lnTo>
                  <a:lnTo>
                    <a:pt x="2068" y="2000"/>
                  </a:lnTo>
                  <a:lnTo>
                    <a:pt x="2080" y="1992"/>
                  </a:lnTo>
                  <a:lnTo>
                    <a:pt x="2092" y="1980"/>
                  </a:lnTo>
                  <a:lnTo>
                    <a:pt x="2106" y="1965"/>
                  </a:lnTo>
                  <a:lnTo>
                    <a:pt x="2118" y="1944"/>
                  </a:lnTo>
                  <a:lnTo>
                    <a:pt x="2127" y="1919"/>
                  </a:lnTo>
                  <a:lnTo>
                    <a:pt x="2142" y="1872"/>
                  </a:lnTo>
                  <a:lnTo>
                    <a:pt x="2157" y="1822"/>
                  </a:lnTo>
                  <a:lnTo>
                    <a:pt x="2171" y="1769"/>
                  </a:lnTo>
                  <a:lnTo>
                    <a:pt x="2185" y="1717"/>
                  </a:lnTo>
                  <a:lnTo>
                    <a:pt x="2197" y="1664"/>
                  </a:lnTo>
                  <a:lnTo>
                    <a:pt x="2208" y="1611"/>
                  </a:lnTo>
                  <a:lnTo>
                    <a:pt x="2219" y="1561"/>
                  </a:lnTo>
                  <a:lnTo>
                    <a:pt x="2226" y="1512"/>
                  </a:lnTo>
                  <a:lnTo>
                    <a:pt x="2232" y="1465"/>
                  </a:lnTo>
                  <a:lnTo>
                    <a:pt x="2234" y="1424"/>
                  </a:lnTo>
                  <a:lnTo>
                    <a:pt x="2236" y="1377"/>
                  </a:lnTo>
                  <a:lnTo>
                    <a:pt x="2238" y="1332"/>
                  </a:lnTo>
                  <a:lnTo>
                    <a:pt x="2241" y="1288"/>
                  </a:lnTo>
                  <a:lnTo>
                    <a:pt x="2245" y="1245"/>
                  </a:lnTo>
                  <a:lnTo>
                    <a:pt x="2252" y="1204"/>
                  </a:lnTo>
                  <a:lnTo>
                    <a:pt x="2259" y="1164"/>
                  </a:lnTo>
                  <a:lnTo>
                    <a:pt x="2269" y="1126"/>
                  </a:lnTo>
                  <a:lnTo>
                    <a:pt x="2281" y="1089"/>
                  </a:lnTo>
                  <a:lnTo>
                    <a:pt x="2298" y="1056"/>
                  </a:lnTo>
                  <a:lnTo>
                    <a:pt x="2316" y="1025"/>
                  </a:lnTo>
                  <a:lnTo>
                    <a:pt x="2340" y="997"/>
                  </a:lnTo>
                  <a:lnTo>
                    <a:pt x="2373" y="966"/>
                  </a:lnTo>
                  <a:lnTo>
                    <a:pt x="2408" y="941"/>
                  </a:lnTo>
                  <a:lnTo>
                    <a:pt x="2443" y="920"/>
                  </a:lnTo>
                  <a:lnTo>
                    <a:pt x="2480" y="906"/>
                  </a:lnTo>
                  <a:lnTo>
                    <a:pt x="2518" y="897"/>
                  </a:lnTo>
                  <a:lnTo>
                    <a:pt x="2557" y="893"/>
                  </a:lnTo>
                  <a:close/>
                  <a:moveTo>
                    <a:pt x="1293" y="571"/>
                  </a:moveTo>
                  <a:lnTo>
                    <a:pt x="1222" y="595"/>
                  </a:lnTo>
                  <a:lnTo>
                    <a:pt x="1154" y="622"/>
                  </a:lnTo>
                  <a:lnTo>
                    <a:pt x="1089" y="654"/>
                  </a:lnTo>
                  <a:lnTo>
                    <a:pt x="1027" y="691"/>
                  </a:lnTo>
                  <a:lnTo>
                    <a:pt x="967" y="732"/>
                  </a:lnTo>
                  <a:lnTo>
                    <a:pt x="911" y="777"/>
                  </a:lnTo>
                  <a:lnTo>
                    <a:pt x="857" y="826"/>
                  </a:lnTo>
                  <a:lnTo>
                    <a:pt x="808" y="878"/>
                  </a:lnTo>
                  <a:lnTo>
                    <a:pt x="763" y="934"/>
                  </a:lnTo>
                  <a:lnTo>
                    <a:pt x="721" y="994"/>
                  </a:lnTo>
                  <a:lnTo>
                    <a:pt x="684" y="1056"/>
                  </a:lnTo>
                  <a:lnTo>
                    <a:pt x="787" y="1086"/>
                  </a:lnTo>
                  <a:lnTo>
                    <a:pt x="893" y="1112"/>
                  </a:lnTo>
                  <a:lnTo>
                    <a:pt x="1000" y="1135"/>
                  </a:lnTo>
                  <a:lnTo>
                    <a:pt x="1108" y="1153"/>
                  </a:lnTo>
                  <a:lnTo>
                    <a:pt x="1120" y="1078"/>
                  </a:lnTo>
                  <a:lnTo>
                    <a:pt x="1134" y="1004"/>
                  </a:lnTo>
                  <a:lnTo>
                    <a:pt x="1151" y="932"/>
                  </a:lnTo>
                  <a:lnTo>
                    <a:pt x="1169" y="863"/>
                  </a:lnTo>
                  <a:lnTo>
                    <a:pt x="1190" y="797"/>
                  </a:lnTo>
                  <a:lnTo>
                    <a:pt x="1213" y="735"/>
                  </a:lnTo>
                  <a:lnTo>
                    <a:pt x="1237" y="676"/>
                  </a:lnTo>
                  <a:lnTo>
                    <a:pt x="1264" y="621"/>
                  </a:lnTo>
                  <a:lnTo>
                    <a:pt x="1293" y="571"/>
                  </a:lnTo>
                  <a:close/>
                  <a:moveTo>
                    <a:pt x="1567" y="533"/>
                  </a:moveTo>
                  <a:lnTo>
                    <a:pt x="1544" y="536"/>
                  </a:lnTo>
                  <a:lnTo>
                    <a:pt x="1522" y="546"/>
                  </a:lnTo>
                  <a:lnTo>
                    <a:pt x="1498" y="561"/>
                  </a:lnTo>
                  <a:lnTo>
                    <a:pt x="1474" y="582"/>
                  </a:lnTo>
                  <a:lnTo>
                    <a:pt x="1451" y="610"/>
                  </a:lnTo>
                  <a:lnTo>
                    <a:pt x="1426" y="643"/>
                  </a:lnTo>
                  <a:lnTo>
                    <a:pt x="1403" y="681"/>
                  </a:lnTo>
                  <a:lnTo>
                    <a:pt x="1381" y="725"/>
                  </a:lnTo>
                  <a:lnTo>
                    <a:pt x="1358" y="774"/>
                  </a:lnTo>
                  <a:lnTo>
                    <a:pt x="1338" y="827"/>
                  </a:lnTo>
                  <a:lnTo>
                    <a:pt x="1318" y="886"/>
                  </a:lnTo>
                  <a:lnTo>
                    <a:pt x="1300" y="951"/>
                  </a:lnTo>
                  <a:lnTo>
                    <a:pt x="1283" y="1020"/>
                  </a:lnTo>
                  <a:lnTo>
                    <a:pt x="1269" y="1094"/>
                  </a:lnTo>
                  <a:lnTo>
                    <a:pt x="1257" y="1172"/>
                  </a:lnTo>
                  <a:lnTo>
                    <a:pt x="1358" y="1180"/>
                  </a:lnTo>
                  <a:lnTo>
                    <a:pt x="1461" y="1185"/>
                  </a:lnTo>
                  <a:lnTo>
                    <a:pt x="1565" y="1187"/>
                  </a:lnTo>
                  <a:lnTo>
                    <a:pt x="1668" y="1185"/>
                  </a:lnTo>
                  <a:lnTo>
                    <a:pt x="1773" y="1180"/>
                  </a:lnTo>
                  <a:lnTo>
                    <a:pt x="1877" y="1171"/>
                  </a:lnTo>
                  <a:lnTo>
                    <a:pt x="1864" y="1096"/>
                  </a:lnTo>
                  <a:lnTo>
                    <a:pt x="1850" y="1024"/>
                  </a:lnTo>
                  <a:lnTo>
                    <a:pt x="1835" y="957"/>
                  </a:lnTo>
                  <a:lnTo>
                    <a:pt x="1817" y="893"/>
                  </a:lnTo>
                  <a:lnTo>
                    <a:pt x="1798" y="834"/>
                  </a:lnTo>
                  <a:lnTo>
                    <a:pt x="1777" y="780"/>
                  </a:lnTo>
                  <a:lnTo>
                    <a:pt x="1757" y="731"/>
                  </a:lnTo>
                  <a:lnTo>
                    <a:pt x="1734" y="686"/>
                  </a:lnTo>
                  <a:lnTo>
                    <a:pt x="1710" y="647"/>
                  </a:lnTo>
                  <a:lnTo>
                    <a:pt x="1687" y="613"/>
                  </a:lnTo>
                  <a:lnTo>
                    <a:pt x="1663" y="585"/>
                  </a:lnTo>
                  <a:lnTo>
                    <a:pt x="1639" y="563"/>
                  </a:lnTo>
                  <a:lnTo>
                    <a:pt x="1615" y="547"/>
                  </a:lnTo>
                  <a:lnTo>
                    <a:pt x="1590" y="537"/>
                  </a:lnTo>
                  <a:lnTo>
                    <a:pt x="1567" y="533"/>
                  </a:lnTo>
                  <a:close/>
                  <a:moveTo>
                    <a:pt x="1567" y="384"/>
                  </a:moveTo>
                  <a:lnTo>
                    <a:pt x="1567" y="384"/>
                  </a:lnTo>
                  <a:lnTo>
                    <a:pt x="1649" y="386"/>
                  </a:lnTo>
                  <a:lnTo>
                    <a:pt x="1729" y="395"/>
                  </a:lnTo>
                  <a:lnTo>
                    <a:pt x="1808" y="408"/>
                  </a:lnTo>
                  <a:lnTo>
                    <a:pt x="1886" y="428"/>
                  </a:lnTo>
                  <a:lnTo>
                    <a:pt x="1962" y="452"/>
                  </a:lnTo>
                  <a:lnTo>
                    <a:pt x="2036" y="482"/>
                  </a:lnTo>
                  <a:lnTo>
                    <a:pt x="2107" y="517"/>
                  </a:lnTo>
                  <a:lnTo>
                    <a:pt x="2177" y="556"/>
                  </a:lnTo>
                  <a:lnTo>
                    <a:pt x="2243" y="601"/>
                  </a:lnTo>
                  <a:lnTo>
                    <a:pt x="2307" y="650"/>
                  </a:lnTo>
                  <a:lnTo>
                    <a:pt x="2368" y="704"/>
                  </a:lnTo>
                  <a:lnTo>
                    <a:pt x="2381" y="720"/>
                  </a:lnTo>
                  <a:lnTo>
                    <a:pt x="2388" y="738"/>
                  </a:lnTo>
                  <a:lnTo>
                    <a:pt x="2391" y="756"/>
                  </a:lnTo>
                  <a:lnTo>
                    <a:pt x="2389" y="776"/>
                  </a:lnTo>
                  <a:lnTo>
                    <a:pt x="2382" y="794"/>
                  </a:lnTo>
                  <a:lnTo>
                    <a:pt x="2370" y="811"/>
                  </a:lnTo>
                  <a:lnTo>
                    <a:pt x="2354" y="823"/>
                  </a:lnTo>
                  <a:lnTo>
                    <a:pt x="2337" y="831"/>
                  </a:lnTo>
                  <a:lnTo>
                    <a:pt x="2317" y="833"/>
                  </a:lnTo>
                  <a:lnTo>
                    <a:pt x="2298" y="831"/>
                  </a:lnTo>
                  <a:lnTo>
                    <a:pt x="2280" y="825"/>
                  </a:lnTo>
                  <a:lnTo>
                    <a:pt x="2264" y="813"/>
                  </a:lnTo>
                  <a:lnTo>
                    <a:pt x="2210" y="766"/>
                  </a:lnTo>
                  <a:lnTo>
                    <a:pt x="2155" y="723"/>
                  </a:lnTo>
                  <a:lnTo>
                    <a:pt x="2096" y="684"/>
                  </a:lnTo>
                  <a:lnTo>
                    <a:pt x="2036" y="649"/>
                  </a:lnTo>
                  <a:lnTo>
                    <a:pt x="1972" y="618"/>
                  </a:lnTo>
                  <a:lnTo>
                    <a:pt x="1908" y="593"/>
                  </a:lnTo>
                  <a:lnTo>
                    <a:pt x="1842" y="571"/>
                  </a:lnTo>
                  <a:lnTo>
                    <a:pt x="1867" y="614"/>
                  </a:lnTo>
                  <a:lnTo>
                    <a:pt x="1891" y="661"/>
                  </a:lnTo>
                  <a:lnTo>
                    <a:pt x="1915" y="715"/>
                  </a:lnTo>
                  <a:lnTo>
                    <a:pt x="1939" y="782"/>
                  </a:lnTo>
                  <a:lnTo>
                    <a:pt x="1962" y="853"/>
                  </a:lnTo>
                  <a:lnTo>
                    <a:pt x="1983" y="927"/>
                  </a:lnTo>
                  <a:lnTo>
                    <a:pt x="2001" y="1005"/>
                  </a:lnTo>
                  <a:lnTo>
                    <a:pt x="2016" y="1087"/>
                  </a:lnTo>
                  <a:lnTo>
                    <a:pt x="2029" y="1172"/>
                  </a:lnTo>
                  <a:lnTo>
                    <a:pt x="2039" y="1260"/>
                  </a:lnTo>
                  <a:lnTo>
                    <a:pt x="2046" y="1349"/>
                  </a:lnTo>
                  <a:lnTo>
                    <a:pt x="2051" y="1441"/>
                  </a:lnTo>
                  <a:lnTo>
                    <a:pt x="2049" y="1460"/>
                  </a:lnTo>
                  <a:lnTo>
                    <a:pt x="2042" y="1479"/>
                  </a:lnTo>
                  <a:lnTo>
                    <a:pt x="2031" y="1494"/>
                  </a:lnTo>
                  <a:lnTo>
                    <a:pt x="2015" y="1506"/>
                  </a:lnTo>
                  <a:lnTo>
                    <a:pt x="1998" y="1515"/>
                  </a:lnTo>
                  <a:lnTo>
                    <a:pt x="1978" y="1518"/>
                  </a:lnTo>
                  <a:lnTo>
                    <a:pt x="1958" y="1517"/>
                  </a:lnTo>
                  <a:lnTo>
                    <a:pt x="1939" y="1509"/>
                  </a:lnTo>
                  <a:lnTo>
                    <a:pt x="1924" y="1498"/>
                  </a:lnTo>
                  <a:lnTo>
                    <a:pt x="1912" y="1483"/>
                  </a:lnTo>
                  <a:lnTo>
                    <a:pt x="1903" y="1465"/>
                  </a:lnTo>
                  <a:lnTo>
                    <a:pt x="1900" y="1446"/>
                  </a:lnTo>
                  <a:lnTo>
                    <a:pt x="1897" y="1383"/>
                  </a:lnTo>
                  <a:lnTo>
                    <a:pt x="1893" y="1320"/>
                  </a:lnTo>
                  <a:lnTo>
                    <a:pt x="1784" y="1329"/>
                  </a:lnTo>
                  <a:lnTo>
                    <a:pt x="1675" y="1336"/>
                  </a:lnTo>
                  <a:lnTo>
                    <a:pt x="1565" y="1337"/>
                  </a:lnTo>
                  <a:lnTo>
                    <a:pt x="1456" y="1336"/>
                  </a:lnTo>
                  <a:lnTo>
                    <a:pt x="1347" y="1330"/>
                  </a:lnTo>
                  <a:lnTo>
                    <a:pt x="1240" y="1321"/>
                  </a:lnTo>
                  <a:lnTo>
                    <a:pt x="1236" y="1391"/>
                  </a:lnTo>
                  <a:lnTo>
                    <a:pt x="1233" y="1462"/>
                  </a:lnTo>
                  <a:lnTo>
                    <a:pt x="1232" y="1537"/>
                  </a:lnTo>
                  <a:lnTo>
                    <a:pt x="1234" y="1619"/>
                  </a:lnTo>
                  <a:lnTo>
                    <a:pt x="1239" y="1699"/>
                  </a:lnTo>
                  <a:lnTo>
                    <a:pt x="1248" y="1777"/>
                  </a:lnTo>
                  <a:lnTo>
                    <a:pt x="1260" y="1853"/>
                  </a:lnTo>
                  <a:lnTo>
                    <a:pt x="1274" y="1927"/>
                  </a:lnTo>
                  <a:lnTo>
                    <a:pt x="1291" y="1998"/>
                  </a:lnTo>
                  <a:lnTo>
                    <a:pt x="1308" y="2065"/>
                  </a:lnTo>
                  <a:lnTo>
                    <a:pt x="1329" y="2131"/>
                  </a:lnTo>
                  <a:lnTo>
                    <a:pt x="1350" y="2192"/>
                  </a:lnTo>
                  <a:lnTo>
                    <a:pt x="1373" y="2250"/>
                  </a:lnTo>
                  <a:lnTo>
                    <a:pt x="1395" y="2305"/>
                  </a:lnTo>
                  <a:lnTo>
                    <a:pt x="1419" y="2355"/>
                  </a:lnTo>
                  <a:lnTo>
                    <a:pt x="1442" y="2402"/>
                  </a:lnTo>
                  <a:lnTo>
                    <a:pt x="1466" y="2443"/>
                  </a:lnTo>
                  <a:lnTo>
                    <a:pt x="1489" y="2481"/>
                  </a:lnTo>
                  <a:lnTo>
                    <a:pt x="1511" y="2512"/>
                  </a:lnTo>
                  <a:lnTo>
                    <a:pt x="1532" y="2539"/>
                  </a:lnTo>
                  <a:lnTo>
                    <a:pt x="1551" y="2560"/>
                  </a:lnTo>
                  <a:lnTo>
                    <a:pt x="1552" y="2561"/>
                  </a:lnTo>
                  <a:lnTo>
                    <a:pt x="1552" y="2562"/>
                  </a:lnTo>
                  <a:lnTo>
                    <a:pt x="1552" y="2562"/>
                  </a:lnTo>
                  <a:lnTo>
                    <a:pt x="1562" y="2574"/>
                  </a:lnTo>
                  <a:lnTo>
                    <a:pt x="1568" y="2587"/>
                  </a:lnTo>
                  <a:lnTo>
                    <a:pt x="1572" y="2602"/>
                  </a:lnTo>
                  <a:lnTo>
                    <a:pt x="1573" y="2618"/>
                  </a:lnTo>
                  <a:lnTo>
                    <a:pt x="1573" y="2618"/>
                  </a:lnTo>
                  <a:lnTo>
                    <a:pt x="1573" y="2618"/>
                  </a:lnTo>
                  <a:lnTo>
                    <a:pt x="1572" y="2624"/>
                  </a:lnTo>
                  <a:lnTo>
                    <a:pt x="1572" y="2624"/>
                  </a:lnTo>
                  <a:lnTo>
                    <a:pt x="1567" y="2643"/>
                  </a:lnTo>
                  <a:lnTo>
                    <a:pt x="1567" y="2643"/>
                  </a:lnTo>
                  <a:lnTo>
                    <a:pt x="1567" y="2643"/>
                  </a:lnTo>
                  <a:lnTo>
                    <a:pt x="1560" y="2656"/>
                  </a:lnTo>
                  <a:lnTo>
                    <a:pt x="1550" y="2667"/>
                  </a:lnTo>
                  <a:lnTo>
                    <a:pt x="1538" y="2677"/>
                  </a:lnTo>
                  <a:lnTo>
                    <a:pt x="1524" y="2684"/>
                  </a:lnTo>
                  <a:lnTo>
                    <a:pt x="1511" y="2687"/>
                  </a:lnTo>
                  <a:lnTo>
                    <a:pt x="1498" y="2688"/>
                  </a:lnTo>
                  <a:lnTo>
                    <a:pt x="1495" y="2688"/>
                  </a:lnTo>
                  <a:lnTo>
                    <a:pt x="1493" y="2688"/>
                  </a:lnTo>
                  <a:lnTo>
                    <a:pt x="1407" y="2680"/>
                  </a:lnTo>
                  <a:lnTo>
                    <a:pt x="1322" y="2665"/>
                  </a:lnTo>
                  <a:lnTo>
                    <a:pt x="1241" y="2644"/>
                  </a:lnTo>
                  <a:lnTo>
                    <a:pt x="1162" y="2618"/>
                  </a:lnTo>
                  <a:lnTo>
                    <a:pt x="1085" y="2586"/>
                  </a:lnTo>
                  <a:lnTo>
                    <a:pt x="1012" y="2549"/>
                  </a:lnTo>
                  <a:lnTo>
                    <a:pt x="941" y="2508"/>
                  </a:lnTo>
                  <a:lnTo>
                    <a:pt x="875" y="2461"/>
                  </a:lnTo>
                  <a:lnTo>
                    <a:pt x="811" y="2410"/>
                  </a:lnTo>
                  <a:lnTo>
                    <a:pt x="752" y="2355"/>
                  </a:lnTo>
                  <a:lnTo>
                    <a:pt x="696" y="2296"/>
                  </a:lnTo>
                  <a:lnTo>
                    <a:pt x="645" y="2233"/>
                  </a:lnTo>
                  <a:lnTo>
                    <a:pt x="598" y="2166"/>
                  </a:lnTo>
                  <a:lnTo>
                    <a:pt x="555" y="2097"/>
                  </a:lnTo>
                  <a:lnTo>
                    <a:pt x="517" y="2024"/>
                  </a:lnTo>
                  <a:lnTo>
                    <a:pt x="486" y="1948"/>
                  </a:lnTo>
                  <a:lnTo>
                    <a:pt x="459" y="1871"/>
                  </a:lnTo>
                  <a:lnTo>
                    <a:pt x="437" y="1790"/>
                  </a:lnTo>
                  <a:lnTo>
                    <a:pt x="422" y="1708"/>
                  </a:lnTo>
                  <a:lnTo>
                    <a:pt x="413" y="1623"/>
                  </a:lnTo>
                  <a:lnTo>
                    <a:pt x="410" y="1537"/>
                  </a:lnTo>
                  <a:lnTo>
                    <a:pt x="413" y="1451"/>
                  </a:lnTo>
                  <a:lnTo>
                    <a:pt x="422" y="1367"/>
                  </a:lnTo>
                  <a:lnTo>
                    <a:pt x="437" y="1284"/>
                  </a:lnTo>
                  <a:lnTo>
                    <a:pt x="459" y="1205"/>
                  </a:lnTo>
                  <a:lnTo>
                    <a:pt x="486" y="1127"/>
                  </a:lnTo>
                  <a:lnTo>
                    <a:pt x="517" y="1051"/>
                  </a:lnTo>
                  <a:lnTo>
                    <a:pt x="554" y="978"/>
                  </a:lnTo>
                  <a:lnTo>
                    <a:pt x="597" y="910"/>
                  </a:lnTo>
                  <a:lnTo>
                    <a:pt x="643" y="843"/>
                  </a:lnTo>
                  <a:lnTo>
                    <a:pt x="694" y="781"/>
                  </a:lnTo>
                  <a:lnTo>
                    <a:pt x="748" y="722"/>
                  </a:lnTo>
                  <a:lnTo>
                    <a:pt x="808" y="667"/>
                  </a:lnTo>
                  <a:lnTo>
                    <a:pt x="871" y="616"/>
                  </a:lnTo>
                  <a:lnTo>
                    <a:pt x="937" y="570"/>
                  </a:lnTo>
                  <a:lnTo>
                    <a:pt x="1007" y="528"/>
                  </a:lnTo>
                  <a:lnTo>
                    <a:pt x="1079" y="491"/>
                  </a:lnTo>
                  <a:lnTo>
                    <a:pt x="1155" y="459"/>
                  </a:lnTo>
                  <a:lnTo>
                    <a:pt x="1233" y="432"/>
                  </a:lnTo>
                  <a:lnTo>
                    <a:pt x="1313" y="412"/>
                  </a:lnTo>
                  <a:lnTo>
                    <a:pt x="1396" y="396"/>
                  </a:lnTo>
                  <a:lnTo>
                    <a:pt x="1480" y="387"/>
                  </a:lnTo>
                  <a:lnTo>
                    <a:pt x="1567" y="384"/>
                  </a:lnTo>
                  <a:close/>
                  <a:moveTo>
                    <a:pt x="1530" y="0"/>
                  </a:moveTo>
                  <a:lnTo>
                    <a:pt x="1621" y="1"/>
                  </a:lnTo>
                  <a:lnTo>
                    <a:pt x="1714" y="7"/>
                  </a:lnTo>
                  <a:lnTo>
                    <a:pt x="1804" y="19"/>
                  </a:lnTo>
                  <a:lnTo>
                    <a:pt x="1893" y="36"/>
                  </a:lnTo>
                  <a:lnTo>
                    <a:pt x="1981" y="58"/>
                  </a:lnTo>
                  <a:lnTo>
                    <a:pt x="2068" y="86"/>
                  </a:lnTo>
                  <a:lnTo>
                    <a:pt x="2153" y="118"/>
                  </a:lnTo>
                  <a:lnTo>
                    <a:pt x="2235" y="156"/>
                  </a:lnTo>
                  <a:lnTo>
                    <a:pt x="2316" y="198"/>
                  </a:lnTo>
                  <a:lnTo>
                    <a:pt x="2394" y="245"/>
                  </a:lnTo>
                  <a:lnTo>
                    <a:pt x="2469" y="296"/>
                  </a:lnTo>
                  <a:lnTo>
                    <a:pt x="2541" y="352"/>
                  </a:lnTo>
                  <a:lnTo>
                    <a:pt x="2610" y="414"/>
                  </a:lnTo>
                  <a:lnTo>
                    <a:pt x="2676" y="478"/>
                  </a:lnTo>
                  <a:lnTo>
                    <a:pt x="2688" y="226"/>
                  </a:lnTo>
                  <a:lnTo>
                    <a:pt x="2691" y="207"/>
                  </a:lnTo>
                  <a:lnTo>
                    <a:pt x="2700" y="189"/>
                  </a:lnTo>
                  <a:lnTo>
                    <a:pt x="2712" y="175"/>
                  </a:lnTo>
                  <a:lnTo>
                    <a:pt x="2728" y="164"/>
                  </a:lnTo>
                  <a:lnTo>
                    <a:pt x="2746" y="157"/>
                  </a:lnTo>
                  <a:lnTo>
                    <a:pt x="2766" y="156"/>
                  </a:lnTo>
                  <a:lnTo>
                    <a:pt x="2786" y="159"/>
                  </a:lnTo>
                  <a:lnTo>
                    <a:pt x="2804" y="167"/>
                  </a:lnTo>
                  <a:lnTo>
                    <a:pt x="2818" y="179"/>
                  </a:lnTo>
                  <a:lnTo>
                    <a:pt x="2830" y="196"/>
                  </a:lnTo>
                  <a:lnTo>
                    <a:pt x="2837" y="214"/>
                  </a:lnTo>
                  <a:lnTo>
                    <a:pt x="2838" y="233"/>
                  </a:lnTo>
                  <a:lnTo>
                    <a:pt x="2817" y="678"/>
                  </a:lnTo>
                  <a:lnTo>
                    <a:pt x="2817" y="682"/>
                  </a:lnTo>
                  <a:lnTo>
                    <a:pt x="2814" y="697"/>
                  </a:lnTo>
                  <a:lnTo>
                    <a:pt x="2808" y="710"/>
                  </a:lnTo>
                  <a:lnTo>
                    <a:pt x="2800" y="724"/>
                  </a:lnTo>
                  <a:lnTo>
                    <a:pt x="2787" y="735"/>
                  </a:lnTo>
                  <a:lnTo>
                    <a:pt x="2779" y="740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8" y="745"/>
                  </a:lnTo>
                  <a:lnTo>
                    <a:pt x="2768" y="745"/>
                  </a:lnTo>
                  <a:lnTo>
                    <a:pt x="2768" y="745"/>
                  </a:lnTo>
                  <a:lnTo>
                    <a:pt x="2768" y="745"/>
                  </a:lnTo>
                  <a:lnTo>
                    <a:pt x="2751" y="749"/>
                  </a:lnTo>
                  <a:lnTo>
                    <a:pt x="2735" y="750"/>
                  </a:lnTo>
                  <a:lnTo>
                    <a:pt x="2721" y="747"/>
                  </a:lnTo>
                  <a:lnTo>
                    <a:pt x="2706" y="741"/>
                  </a:lnTo>
                  <a:lnTo>
                    <a:pt x="2694" y="733"/>
                  </a:lnTo>
                  <a:lnTo>
                    <a:pt x="2683" y="722"/>
                  </a:lnTo>
                  <a:lnTo>
                    <a:pt x="2681" y="718"/>
                  </a:lnTo>
                  <a:lnTo>
                    <a:pt x="2628" y="651"/>
                  </a:lnTo>
                  <a:lnTo>
                    <a:pt x="2573" y="588"/>
                  </a:lnTo>
                  <a:lnTo>
                    <a:pt x="2513" y="528"/>
                  </a:lnTo>
                  <a:lnTo>
                    <a:pt x="2451" y="473"/>
                  </a:lnTo>
                  <a:lnTo>
                    <a:pt x="2386" y="422"/>
                  </a:lnTo>
                  <a:lnTo>
                    <a:pt x="2318" y="375"/>
                  </a:lnTo>
                  <a:lnTo>
                    <a:pt x="2247" y="332"/>
                  </a:lnTo>
                  <a:lnTo>
                    <a:pt x="2175" y="293"/>
                  </a:lnTo>
                  <a:lnTo>
                    <a:pt x="2100" y="259"/>
                  </a:lnTo>
                  <a:lnTo>
                    <a:pt x="2023" y="229"/>
                  </a:lnTo>
                  <a:lnTo>
                    <a:pt x="1945" y="204"/>
                  </a:lnTo>
                  <a:lnTo>
                    <a:pt x="1864" y="183"/>
                  </a:lnTo>
                  <a:lnTo>
                    <a:pt x="1783" y="168"/>
                  </a:lnTo>
                  <a:lnTo>
                    <a:pt x="1701" y="157"/>
                  </a:lnTo>
                  <a:lnTo>
                    <a:pt x="1618" y="151"/>
                  </a:lnTo>
                  <a:lnTo>
                    <a:pt x="1535" y="150"/>
                  </a:lnTo>
                  <a:lnTo>
                    <a:pt x="1451" y="155"/>
                  </a:lnTo>
                  <a:lnTo>
                    <a:pt x="1367" y="164"/>
                  </a:lnTo>
                  <a:lnTo>
                    <a:pt x="1282" y="178"/>
                  </a:lnTo>
                  <a:lnTo>
                    <a:pt x="1194" y="200"/>
                  </a:lnTo>
                  <a:lnTo>
                    <a:pt x="1107" y="226"/>
                  </a:lnTo>
                  <a:lnTo>
                    <a:pt x="1024" y="259"/>
                  </a:lnTo>
                  <a:lnTo>
                    <a:pt x="943" y="296"/>
                  </a:lnTo>
                  <a:lnTo>
                    <a:pt x="864" y="339"/>
                  </a:lnTo>
                  <a:lnTo>
                    <a:pt x="790" y="386"/>
                  </a:lnTo>
                  <a:lnTo>
                    <a:pt x="718" y="437"/>
                  </a:lnTo>
                  <a:lnTo>
                    <a:pt x="650" y="493"/>
                  </a:lnTo>
                  <a:lnTo>
                    <a:pt x="586" y="554"/>
                  </a:lnTo>
                  <a:lnTo>
                    <a:pt x="526" y="617"/>
                  </a:lnTo>
                  <a:lnTo>
                    <a:pt x="469" y="685"/>
                  </a:lnTo>
                  <a:lnTo>
                    <a:pt x="418" y="756"/>
                  </a:lnTo>
                  <a:lnTo>
                    <a:pt x="371" y="830"/>
                  </a:lnTo>
                  <a:lnTo>
                    <a:pt x="329" y="908"/>
                  </a:lnTo>
                  <a:lnTo>
                    <a:pt x="291" y="989"/>
                  </a:lnTo>
                  <a:lnTo>
                    <a:pt x="259" y="1072"/>
                  </a:lnTo>
                  <a:lnTo>
                    <a:pt x="232" y="1156"/>
                  </a:lnTo>
                  <a:lnTo>
                    <a:pt x="210" y="1244"/>
                  </a:lnTo>
                  <a:lnTo>
                    <a:pt x="195" y="1333"/>
                  </a:lnTo>
                  <a:lnTo>
                    <a:pt x="190" y="1352"/>
                  </a:lnTo>
                  <a:lnTo>
                    <a:pt x="181" y="1367"/>
                  </a:lnTo>
                  <a:lnTo>
                    <a:pt x="169" y="1381"/>
                  </a:lnTo>
                  <a:lnTo>
                    <a:pt x="155" y="1390"/>
                  </a:lnTo>
                  <a:lnTo>
                    <a:pt x="139" y="1396"/>
                  </a:lnTo>
                  <a:lnTo>
                    <a:pt x="120" y="1398"/>
                  </a:lnTo>
                  <a:lnTo>
                    <a:pt x="115" y="1398"/>
                  </a:lnTo>
                  <a:lnTo>
                    <a:pt x="110" y="1398"/>
                  </a:lnTo>
                  <a:lnTo>
                    <a:pt x="90" y="1392"/>
                  </a:lnTo>
                  <a:lnTo>
                    <a:pt x="73" y="1383"/>
                  </a:lnTo>
                  <a:lnTo>
                    <a:pt x="60" y="1368"/>
                  </a:lnTo>
                  <a:lnTo>
                    <a:pt x="50" y="1352"/>
                  </a:lnTo>
                  <a:lnTo>
                    <a:pt x="45" y="1333"/>
                  </a:lnTo>
                  <a:lnTo>
                    <a:pt x="45" y="1313"/>
                  </a:lnTo>
                  <a:lnTo>
                    <a:pt x="62" y="1219"/>
                  </a:lnTo>
                  <a:lnTo>
                    <a:pt x="84" y="1126"/>
                  </a:lnTo>
                  <a:lnTo>
                    <a:pt x="112" y="1036"/>
                  </a:lnTo>
                  <a:lnTo>
                    <a:pt x="145" y="948"/>
                  </a:lnTo>
                  <a:lnTo>
                    <a:pt x="183" y="863"/>
                  </a:lnTo>
                  <a:lnTo>
                    <a:pt x="226" y="780"/>
                  </a:lnTo>
                  <a:lnTo>
                    <a:pt x="274" y="700"/>
                  </a:lnTo>
                  <a:lnTo>
                    <a:pt x="328" y="624"/>
                  </a:lnTo>
                  <a:lnTo>
                    <a:pt x="384" y="552"/>
                  </a:lnTo>
                  <a:lnTo>
                    <a:pt x="446" y="482"/>
                  </a:lnTo>
                  <a:lnTo>
                    <a:pt x="511" y="417"/>
                  </a:lnTo>
                  <a:lnTo>
                    <a:pt x="580" y="355"/>
                  </a:lnTo>
                  <a:lnTo>
                    <a:pt x="653" y="298"/>
                  </a:lnTo>
                  <a:lnTo>
                    <a:pt x="730" y="245"/>
                  </a:lnTo>
                  <a:lnTo>
                    <a:pt x="810" y="197"/>
                  </a:lnTo>
                  <a:lnTo>
                    <a:pt x="892" y="154"/>
                  </a:lnTo>
                  <a:lnTo>
                    <a:pt x="978" y="115"/>
                  </a:lnTo>
                  <a:lnTo>
                    <a:pt x="1067" y="82"/>
                  </a:lnTo>
                  <a:lnTo>
                    <a:pt x="1158" y="53"/>
                  </a:lnTo>
                  <a:lnTo>
                    <a:pt x="1252" y="31"/>
                  </a:lnTo>
                  <a:lnTo>
                    <a:pt x="1345" y="16"/>
                  </a:lnTo>
                  <a:lnTo>
                    <a:pt x="1437" y="4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Block Arc 58"/>
          <p:cNvSpPr/>
          <p:nvPr/>
        </p:nvSpPr>
        <p:spPr>
          <a:xfrm rot="10800000" flipH="1">
            <a:off x="7771617" y="1393652"/>
            <a:ext cx="1005840" cy="1005840"/>
          </a:xfrm>
          <a:prstGeom prst="blockArc">
            <a:avLst>
              <a:gd name="adj1" fmla="val 8100592"/>
              <a:gd name="adj2" fmla="val 5355486"/>
              <a:gd name="adj3" fmla="val 2112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Subtitle 2"/>
          <p:cNvSpPr txBox="1">
            <a:spLocks/>
          </p:cNvSpPr>
          <p:nvPr/>
        </p:nvSpPr>
        <p:spPr>
          <a:xfrm>
            <a:off x="8957071" y="1397716"/>
            <a:ext cx="2830046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Bursa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ihracatini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geliştirmek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0" name="Block Arc 59"/>
          <p:cNvSpPr/>
          <p:nvPr/>
        </p:nvSpPr>
        <p:spPr>
          <a:xfrm flipV="1">
            <a:off x="7771617" y="3090524"/>
            <a:ext cx="1005840" cy="1005840"/>
          </a:xfrm>
          <a:prstGeom prst="blockArc">
            <a:avLst>
              <a:gd name="adj1" fmla="val 10800000"/>
              <a:gd name="adj2" fmla="val 5355486"/>
              <a:gd name="adj3" fmla="val 2112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8957071" y="3094588"/>
            <a:ext cx="2830046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Bursalı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üreticilere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ulaşımı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kolaylaştırmak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1" name="Block Arc 60"/>
          <p:cNvSpPr/>
          <p:nvPr/>
        </p:nvSpPr>
        <p:spPr>
          <a:xfrm flipV="1">
            <a:off x="7771617" y="4787396"/>
            <a:ext cx="1005840" cy="1005840"/>
          </a:xfrm>
          <a:prstGeom prst="blockArc">
            <a:avLst>
              <a:gd name="adj1" fmla="val 13142132"/>
              <a:gd name="adj2" fmla="val 5355486"/>
              <a:gd name="adj3" fmla="val 2112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Subtitle 2"/>
          <p:cNvSpPr txBox="1">
            <a:spLocks/>
          </p:cNvSpPr>
          <p:nvPr/>
        </p:nvSpPr>
        <p:spPr>
          <a:xfrm>
            <a:off x="8957071" y="4791460"/>
            <a:ext cx="2830046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Tüccarların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bursa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yatırımlarının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artırılması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iyileştirilmesi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951231" y="1573266"/>
            <a:ext cx="646611" cy="646611"/>
            <a:chOff x="7951231" y="1573266"/>
            <a:chExt cx="646611" cy="646611"/>
          </a:xfrm>
        </p:grpSpPr>
        <p:sp>
          <p:nvSpPr>
            <p:cNvPr id="24" name="Oval 23"/>
            <p:cNvSpPr/>
            <p:nvPr/>
          </p:nvSpPr>
          <p:spPr>
            <a:xfrm>
              <a:off x="7951231" y="1573266"/>
              <a:ext cx="646611" cy="6466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dist="38100" dir="5400000" sx="102000" sy="102000" algn="t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011484" y="1711906"/>
              <a:ext cx="5261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pc="-150" dirty="0">
                  <a:solidFill>
                    <a:schemeClr val="bg1"/>
                  </a:solidFill>
                </a:rPr>
                <a:t>86%</a:t>
              </a:r>
              <a:endParaRPr lang="en-US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51231" y="3270138"/>
            <a:ext cx="646611" cy="646611"/>
            <a:chOff x="7951231" y="3270138"/>
            <a:chExt cx="646611" cy="646611"/>
          </a:xfrm>
        </p:grpSpPr>
        <p:sp>
          <p:nvSpPr>
            <p:cNvPr id="28" name="Oval 27"/>
            <p:cNvSpPr/>
            <p:nvPr/>
          </p:nvSpPr>
          <p:spPr>
            <a:xfrm>
              <a:off x="7951231" y="3270138"/>
              <a:ext cx="646611" cy="6466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28600" dist="38100" dir="5400000" sx="102000" sy="102000" algn="t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009881" y="3408778"/>
              <a:ext cx="5293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pc="-150" dirty="0">
                  <a:solidFill>
                    <a:schemeClr val="bg1"/>
                  </a:solidFill>
                </a:rPr>
                <a:t>75%</a:t>
              </a:r>
              <a:endParaRPr lang="en-US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51231" y="4967010"/>
            <a:ext cx="646611" cy="646611"/>
            <a:chOff x="7951231" y="4967010"/>
            <a:chExt cx="646611" cy="646611"/>
          </a:xfrm>
        </p:grpSpPr>
        <p:sp>
          <p:nvSpPr>
            <p:cNvPr id="32" name="Oval 31"/>
            <p:cNvSpPr/>
            <p:nvPr/>
          </p:nvSpPr>
          <p:spPr>
            <a:xfrm>
              <a:off x="7951231" y="4967010"/>
              <a:ext cx="646611" cy="6466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28600" dist="38100" dir="5400000" sx="102000" sy="102000" algn="t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9881" y="5105650"/>
              <a:ext cx="5293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pc="-150" dirty="0">
                  <a:solidFill>
                    <a:schemeClr val="bg1"/>
                  </a:solidFill>
                </a:rPr>
                <a:t>60%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32794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9" grpId="0" animBg="1"/>
      <p:bldP spid="69" grpId="0"/>
      <p:bldP spid="60" grpId="0" animBg="1"/>
      <p:bldP spid="70" grpId="0"/>
      <p:bldP spid="61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48000">
                <a:schemeClr val="accent4">
                  <a:alpha val="70000"/>
                </a:schemeClr>
              </a:gs>
              <a:gs pos="100000">
                <a:schemeClr val="accent5"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70035" y="2935450"/>
            <a:ext cx="6051932" cy="9871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-3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Teşekkür</a:t>
            </a:r>
            <a:r>
              <a:rPr lang="en-US" sz="5400" b="1" spc="-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5400" b="1" spc="-3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ederim</a:t>
            </a:r>
            <a:r>
              <a:rPr lang="en-US" sz="5400" b="1" spc="-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857561" y="3429000"/>
            <a:ext cx="3334439" cy="0"/>
          </a:xfrm>
          <a:prstGeom prst="line">
            <a:avLst/>
          </a:prstGeom>
          <a:ln>
            <a:solidFill>
              <a:schemeClr val="bg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29000"/>
            <a:ext cx="3334439" cy="0"/>
          </a:xfrm>
          <a:prstGeom prst="line">
            <a:avLst/>
          </a:prstGeom>
          <a:ln>
            <a:solidFill>
              <a:schemeClr val="bg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E236B75-FB1E-24AA-11B6-44A4832E3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02" y="5448203"/>
            <a:ext cx="750196" cy="98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98D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411</Words>
  <Application>Microsoft Office PowerPoint</Application>
  <PresentationFormat>Widescreen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(Body)</vt:lpstr>
      <vt:lpstr>Calibri Light</vt:lpstr>
      <vt:lpstr>SF Pro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MD Junaed</dc:creator>
  <cp:lastModifiedBy>anoos aljamal</cp:lastModifiedBy>
  <cp:revision>120</cp:revision>
  <dcterms:created xsi:type="dcterms:W3CDTF">2016-03-09T13:41:17Z</dcterms:created>
  <dcterms:modified xsi:type="dcterms:W3CDTF">2022-06-24T07:55:46Z</dcterms:modified>
</cp:coreProperties>
</file>